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ED517-18F8-4132-AB94-21F4BD777E77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3468B-A309-4EAE-8FED-2BB435A83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75EEA-5F69-44C5-BEB4-F48ED9395DE8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C15BB-DBBA-45D6-8226-8F14BA4293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F591C-64A4-439B-B712-41406AF06AF9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16E8E-F598-41F3-8055-A1393033A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E9E42-8142-4953-843E-6F9697A785DA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C1039-D4E5-46BC-BEEC-E7D5564F37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F521C-8C4B-4242-852E-427A07919DBC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78478-0C7B-44F6-A78B-F173FC83CE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CB7F7-AD99-4FFB-A403-C91F7CCA1574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00E52-D87A-409A-AA44-DF50D3B641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5C71F-A5F6-4832-A148-493BF603D6E8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AFE79-6001-4EE6-B473-8D3E3A3A91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49C6D-6FA1-4FFC-AC0D-8EB88AE9122C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1D6F0-1D88-4841-84C9-D7A0BCA686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88028-2514-4693-BE6C-5C27AC7A4B5A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07699-A9A2-4740-8ADD-CA657A682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19654-CB44-4810-BEE1-7BC8D652BBB4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2DE1-9B7F-4375-9679-60BE6654B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49D7C-AEA7-4059-BC2D-B0098BAC13ED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D6085-B7AA-4700-A01A-9BF7EB043A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F4F46A-3C77-44F4-B157-28DBBC0CE40E}" type="datetimeFigureOut">
              <a:rPr lang="en-US"/>
              <a:pPr>
                <a:defRPr/>
              </a:pPr>
              <a:t>6/18/2014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B65315-62F2-44AF-A518-424ACF57E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2609850"/>
          </a:xfrm>
        </p:spPr>
        <p:txBody>
          <a:bodyPr/>
          <a:lstStyle/>
          <a:p>
            <a:r>
              <a:rPr lang="en-US" b="1" smtClean="0"/>
              <a:t>Sharing Information about </a:t>
            </a:r>
            <a:br>
              <a:rPr lang="en-US" b="1" smtClean="0"/>
            </a:br>
            <a:r>
              <a:rPr lang="en-US" b="1" smtClean="0"/>
              <a:t>Residential Life Staff</a:t>
            </a:r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smtClean="0"/>
              <a:t>By The Trinity </a:t>
            </a:r>
            <a:r>
              <a:rPr lang="en-US" b="1" i="1" smtClean="0"/>
              <a:t>Hall Staff</a:t>
            </a:r>
            <a:endParaRPr lang="en-US" b="1" i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smtClean="0"/>
              <a:t>Submitted by Paula Randazza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err="1" smtClean="0"/>
              <a:t>Rivier</a:t>
            </a:r>
            <a:r>
              <a:rPr lang="en-US" b="1" i="1" dirty="0" smtClean="0"/>
              <a:t> College, Nashua, NH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owner\Documents\Res Life.net\Content 2011\New to be edited and filed\Oct 2011\Bulletin Board Idea to share staff inf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19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Arial</vt:lpstr>
      <vt:lpstr>Office Theme</vt:lpstr>
      <vt:lpstr>Sharing Information about  Residential Life Staff</vt:lpstr>
      <vt:lpstr>Slide 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Bulletin Board Idea To Share Staff Information</dc:title>
  <dc:creator>owner</dc:creator>
  <cp:lastModifiedBy>Terri</cp:lastModifiedBy>
  <cp:revision>4</cp:revision>
  <dcterms:created xsi:type="dcterms:W3CDTF">2011-10-02T22:15:44Z</dcterms:created>
  <dcterms:modified xsi:type="dcterms:W3CDTF">2014-06-18T12:10:06Z</dcterms:modified>
</cp:coreProperties>
</file>