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72738-1848-444C-BA96-6488F4E7FC24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82E79-0DE2-4601-A2EB-8E018AEE4C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b="1" dirty="0" smtClean="0"/>
              <a:t>Up!  Adventure is out there!  Bulletin Board and Door Tag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Mary Beth Keiser &amp; Nick Smith, 7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Floor RAs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Manhattan School of Music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Submitted by Wadner Auguste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Director of Residence Life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Manhattan School of Music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wner\AppData\Local\Microsoft\Windows\Temporary Internet Files\Content.Outlook\HSS7W0X1\7th floor bulleti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Outlook\HSS7W0X1\7th floor bulleti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AppData\Local\Microsoft\Windows\Temporary Internet Files\Content.Outlook\HSS7W0X1\7th floor door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38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Up!  Adventure is out there!  Bulletin Board and Door Tag</vt:lpstr>
      <vt:lpstr>Slide 2</vt:lpstr>
      <vt:lpstr>Slide 3</vt:lpstr>
      <vt:lpstr>Slide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Up!  Adventure is out there!  Bulletin Board and Door Tag</dc:title>
  <dc:creator>owner</dc:creator>
  <cp:lastModifiedBy>owner</cp:lastModifiedBy>
  <cp:revision>4</cp:revision>
  <dcterms:created xsi:type="dcterms:W3CDTF">2012-09-24T20:51:21Z</dcterms:created>
  <dcterms:modified xsi:type="dcterms:W3CDTF">2012-09-26T18:26:34Z</dcterms:modified>
</cp:coreProperties>
</file>