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AD10D-F608-451F-847C-027107E52C35}"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AD10D-F608-451F-847C-027107E52C35}"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AD10D-F608-451F-847C-027107E52C35}"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AD10D-F608-451F-847C-027107E52C35}"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D10D-F608-451F-847C-027107E52C35}"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AD10D-F608-451F-847C-027107E52C35}" type="datetimeFigureOut">
              <a:rPr lang="en-US" smtClean="0"/>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AD10D-F608-451F-847C-027107E52C35}" type="datetimeFigureOut">
              <a:rPr lang="en-US" smtClean="0"/>
              <a:t>9/13/2011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AD10D-F608-451F-847C-027107E52C35}" type="datetimeFigureOut">
              <a:rPr lang="en-US" smtClean="0"/>
              <a:t>9/13/2011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AD10D-F608-451F-847C-027107E52C35}" type="datetimeFigureOut">
              <a:rPr lang="en-US" smtClean="0"/>
              <a:t>9/13/2011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AD10D-F608-451F-847C-027107E52C35}" type="datetimeFigureOut">
              <a:rPr lang="en-US" smtClean="0"/>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AD10D-F608-451F-847C-027107E52C35}" type="datetimeFigureOut">
              <a:rPr lang="en-US" smtClean="0"/>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589B-1BB4-4F5D-8D2A-4CF3E865B7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AD10D-F608-451F-847C-027107E52C35}" type="datetimeFigureOut">
              <a:rPr lang="en-US" smtClean="0"/>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0589B-1BB4-4F5D-8D2A-4CF3E865B7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a:ln/>
        </p:spPr>
        <p:style>
          <a:lnRef idx="2">
            <a:schemeClr val="accent2"/>
          </a:lnRef>
          <a:fillRef idx="1">
            <a:schemeClr val="lt1"/>
          </a:fillRef>
          <a:effectRef idx="0">
            <a:schemeClr val="accent2"/>
          </a:effectRef>
          <a:fontRef idx="minor">
            <a:schemeClr val="dk1"/>
          </a:fontRef>
        </p:style>
        <p:txBody>
          <a:bodyPr>
            <a:noAutofit/>
          </a:bodyPr>
          <a:lstStyle/>
          <a:p>
            <a:r>
              <a:rPr lang="en-US" sz="6000" b="1" dirty="0" smtClean="0"/>
              <a:t>Rock n’ Roll </a:t>
            </a:r>
            <a:br>
              <a:rPr lang="en-US" sz="6000" b="1" dirty="0" smtClean="0"/>
            </a:br>
            <a:r>
              <a:rPr lang="en-US" sz="6000" b="1" dirty="0" smtClean="0"/>
              <a:t>Door Decorations</a:t>
            </a:r>
            <a:endParaRPr lang="en-US" sz="6000" b="1" dirty="0"/>
          </a:p>
        </p:txBody>
      </p:sp>
      <p:sp>
        <p:nvSpPr>
          <p:cNvPr id="3" name="Subtitle 2"/>
          <p:cNvSpPr>
            <a:spLocks noGrp="1"/>
          </p:cNvSpPr>
          <p:nvPr>
            <p:ph type="subTitle" idx="1"/>
          </p:nvPr>
        </p:nvSpPr>
        <p:spPr>
          <a:xfrm>
            <a:off x="685800" y="3886200"/>
            <a:ext cx="7772400" cy="1752600"/>
          </a:xfr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US" dirty="0" smtClean="0">
                <a:solidFill>
                  <a:schemeClr val="tx1"/>
                </a:solidFill>
              </a:rPr>
              <a:t>Submitted by </a:t>
            </a:r>
            <a:r>
              <a:rPr lang="en-US" dirty="0" err="1">
                <a:solidFill>
                  <a:schemeClr val="tx1"/>
                </a:solidFill>
              </a:rPr>
              <a:t>Candey</a:t>
            </a:r>
            <a:r>
              <a:rPr lang="en-US" dirty="0">
                <a:solidFill>
                  <a:schemeClr val="tx1"/>
                </a:solidFill>
              </a:rPr>
              <a:t> Aponte </a:t>
            </a:r>
          </a:p>
          <a:p>
            <a:r>
              <a:rPr lang="en-US" dirty="0">
                <a:solidFill>
                  <a:schemeClr val="tx1"/>
                </a:solidFill>
              </a:rPr>
              <a:t>Resident Assistant, </a:t>
            </a:r>
            <a:r>
              <a:rPr lang="en-US" dirty="0" err="1">
                <a:solidFill>
                  <a:schemeClr val="tx1"/>
                </a:solidFill>
              </a:rPr>
              <a:t>Bixler</a:t>
            </a:r>
            <a:r>
              <a:rPr lang="en-US" dirty="0">
                <a:solidFill>
                  <a:schemeClr val="tx1"/>
                </a:solidFill>
              </a:rPr>
              <a:t> Hall</a:t>
            </a:r>
          </a:p>
          <a:p>
            <a:r>
              <a:rPr lang="en-US" dirty="0">
                <a:solidFill>
                  <a:schemeClr val="tx1"/>
                </a:solidFill>
              </a:rPr>
              <a:t>Active Sister 079 and Vice President, Delta Epsilon Beta Sorority </a:t>
            </a:r>
          </a:p>
          <a:p>
            <a:r>
              <a:rPr lang="en-US" dirty="0">
                <a:solidFill>
                  <a:schemeClr val="tx1"/>
                </a:solidFill>
              </a:rPr>
              <a:t>University of New Haven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Vinyl Record Door Decoration Idea</a:t>
            </a:r>
            <a:endParaRPr lang="en-US" dirty="0"/>
          </a:p>
        </p:txBody>
      </p:sp>
      <p:pic>
        <p:nvPicPr>
          <p:cNvPr id="1026" name="Picture 2" descr="C:\Users\owner\AppData\Local\Microsoft\Windows\Temporary Internet Files\Content.Outlook\J2MMZ8L3\photo-1.jpg"/>
          <p:cNvPicPr>
            <a:picLocks noGrp="1" noChangeAspect="1" noChangeArrowheads="1"/>
          </p:cNvPicPr>
          <p:nvPr>
            <p:ph idx="1"/>
          </p:nvPr>
        </p:nvPicPr>
        <p:blipFill>
          <a:blip r:embed="rId2" cstate="print"/>
          <a:srcRect/>
          <a:stretch>
            <a:fillRect/>
          </a:stretch>
        </p:blipFill>
        <p:spPr bwMode="auto">
          <a:xfrm>
            <a:off x="457200" y="990600"/>
            <a:ext cx="7924800" cy="5334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Rock Star Door Decoration</a:t>
            </a:r>
            <a:endParaRPr lang="en-US" dirty="0"/>
          </a:p>
        </p:txBody>
      </p:sp>
      <p:pic>
        <p:nvPicPr>
          <p:cNvPr id="2050" name="Picture 2" descr="C:\Users\owner\AppData\Local\Microsoft\Windows\Temporary Internet Files\Content.Outlook\J2MMZ8L3\photo.jpg"/>
          <p:cNvPicPr>
            <a:picLocks noGrp="1" noChangeAspect="1" noChangeArrowheads="1"/>
          </p:cNvPicPr>
          <p:nvPr>
            <p:ph idx="1"/>
          </p:nvPr>
        </p:nvPicPr>
        <p:blipFill>
          <a:blip r:embed="rId2" cstate="print"/>
          <a:srcRect/>
          <a:stretch>
            <a:fillRect/>
          </a:stretch>
        </p:blipFill>
        <p:spPr bwMode="auto">
          <a:xfrm>
            <a:off x="2881748" y="1600200"/>
            <a:ext cx="3380503"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Making Rock n’ Roll Themed </a:t>
            </a:r>
            <a:br>
              <a:rPr lang="en-US" b="1" dirty="0" smtClean="0"/>
            </a:br>
            <a:r>
              <a:rPr lang="en-US" b="1" dirty="0" smtClean="0"/>
              <a:t>Door Decorations</a:t>
            </a:r>
            <a:endParaRPr lang="en-US" b="1" dirty="0"/>
          </a:p>
        </p:txBody>
      </p:sp>
      <p:sp>
        <p:nvSpPr>
          <p:cNvPr id="3" name="Content Placeholder 2"/>
          <p:cNvSpPr>
            <a:spLocks noGrp="1"/>
          </p:cNvSpPr>
          <p:nvPr>
            <p:ph idx="1"/>
          </p:nvPr>
        </p:nvSpPr>
        <p:spPr>
          <a:xfrm>
            <a:off x="457200" y="1524000"/>
            <a:ext cx="8229600" cy="4602163"/>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None/>
            </a:pPr>
            <a:r>
              <a:rPr lang="en-US" dirty="0" smtClean="0"/>
              <a:t>	</a:t>
            </a:r>
          </a:p>
          <a:p>
            <a:pPr>
              <a:buNone/>
            </a:pPr>
            <a:r>
              <a:rPr lang="en-US" b="1" dirty="0"/>
              <a:t>	</a:t>
            </a:r>
            <a:r>
              <a:rPr lang="en-US" dirty="0" smtClean="0">
                <a:solidFill>
                  <a:schemeClr val="tx1"/>
                </a:solidFill>
              </a:rPr>
              <a:t>The </a:t>
            </a:r>
            <a:r>
              <a:rPr lang="en-US" dirty="0">
                <a:solidFill>
                  <a:schemeClr val="tx1"/>
                </a:solidFill>
              </a:rPr>
              <a:t>theme in our residence hall </a:t>
            </a:r>
            <a:r>
              <a:rPr lang="en-US" dirty="0" smtClean="0">
                <a:solidFill>
                  <a:schemeClr val="tx1"/>
                </a:solidFill>
              </a:rPr>
              <a:t>was </a:t>
            </a:r>
            <a:r>
              <a:rPr lang="en-US" dirty="0">
                <a:solidFill>
                  <a:schemeClr val="tx1"/>
                </a:solidFill>
              </a:rPr>
              <a:t>Rock n' Roll, so I made each resident a laminated construction paper star and each room a </a:t>
            </a:r>
            <a:r>
              <a:rPr lang="en-US" dirty="0" smtClean="0">
                <a:solidFill>
                  <a:schemeClr val="tx1"/>
                </a:solidFill>
              </a:rPr>
              <a:t>laminated vinyl record. </a:t>
            </a:r>
          </a:p>
          <a:p>
            <a:pPr>
              <a:buNone/>
            </a:pPr>
            <a:endParaRPr lang="en-US" dirty="0">
              <a:solidFill>
                <a:schemeClr val="tx1"/>
              </a:solidFill>
            </a:endParaRPr>
          </a:p>
          <a:p>
            <a:pPr>
              <a:buNone/>
            </a:pPr>
            <a:r>
              <a:rPr lang="en-US" dirty="0" smtClean="0">
                <a:solidFill>
                  <a:schemeClr val="tx1"/>
                </a:solidFill>
              </a:rPr>
              <a:t>	The </a:t>
            </a:r>
            <a:r>
              <a:rPr lang="en-US" dirty="0">
                <a:solidFill>
                  <a:schemeClr val="tx1"/>
                </a:solidFill>
              </a:rPr>
              <a:t>star said "</a:t>
            </a:r>
            <a:r>
              <a:rPr lang="en-US" dirty="0" err="1">
                <a:solidFill>
                  <a:schemeClr val="tx1"/>
                </a:solidFill>
              </a:rPr>
              <a:t>Rockstar</a:t>
            </a:r>
            <a:r>
              <a:rPr lang="en-US" dirty="0">
                <a:solidFill>
                  <a:schemeClr val="tx1"/>
                </a:solidFill>
              </a:rPr>
              <a:t> ______________" with the individual residents' names filled in. </a:t>
            </a:r>
            <a:endParaRPr lang="en-US" dirty="0" smtClean="0">
              <a:solidFill>
                <a:schemeClr val="tx1"/>
              </a:solidFill>
            </a:endParaRPr>
          </a:p>
          <a:p>
            <a:pPr>
              <a:buNone/>
            </a:pPr>
            <a:endParaRPr lang="en-US" dirty="0">
              <a:solidFill>
                <a:schemeClr val="tx1"/>
              </a:solidFill>
            </a:endParaRPr>
          </a:p>
          <a:p>
            <a:pPr>
              <a:buNone/>
            </a:pPr>
            <a:r>
              <a:rPr lang="en-US" dirty="0" smtClean="0">
                <a:solidFill>
                  <a:schemeClr val="tx1"/>
                </a:solidFill>
              </a:rPr>
              <a:t>	Each </a:t>
            </a:r>
            <a:r>
              <a:rPr lang="en-US" dirty="0">
                <a:solidFill>
                  <a:schemeClr val="tx1"/>
                </a:solidFill>
              </a:rPr>
              <a:t>vinyl </a:t>
            </a:r>
            <a:r>
              <a:rPr lang="en-US" dirty="0" smtClean="0">
                <a:solidFill>
                  <a:schemeClr val="tx1"/>
                </a:solidFill>
              </a:rPr>
              <a:t>record was </a:t>
            </a:r>
            <a:r>
              <a:rPr lang="en-US" dirty="0">
                <a:solidFill>
                  <a:schemeClr val="tx1"/>
                </a:solidFill>
              </a:rPr>
              <a:t>made out of black construction paper with different color inner circles. The </a:t>
            </a:r>
            <a:r>
              <a:rPr lang="en-US" dirty="0" smtClean="0">
                <a:solidFill>
                  <a:schemeClr val="tx1"/>
                </a:solidFill>
              </a:rPr>
              <a:t>example vinyl record uses black construction paper with a </a:t>
            </a:r>
            <a:r>
              <a:rPr lang="en-US" dirty="0">
                <a:solidFill>
                  <a:schemeClr val="tx1"/>
                </a:solidFill>
              </a:rPr>
              <a:t>pink inner circle where I wrote the room number. I tried to make the </a:t>
            </a:r>
            <a:r>
              <a:rPr lang="en-US" dirty="0" err="1">
                <a:solidFill>
                  <a:schemeClr val="tx1"/>
                </a:solidFill>
              </a:rPr>
              <a:t>vinyls</a:t>
            </a:r>
            <a:r>
              <a:rPr lang="en-US" dirty="0">
                <a:solidFill>
                  <a:schemeClr val="tx1"/>
                </a:solidFill>
              </a:rPr>
              <a:t> as authentic as possible, with the name of the album and the artist written on the outside of the inner circle. Each vinyl also has an inspirational quote from that particular album. </a:t>
            </a:r>
          </a:p>
          <a:p>
            <a:pPr>
              <a:buNone/>
            </a:pP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26</Words>
  <Application>Microsoft Office PowerPoint</Application>
  <PresentationFormat>On-screen Show (4:3)</PresentationFormat>
  <Paragraphs>14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Rock n’ Roll  Door Decorations</vt:lpstr>
      <vt:lpstr>Vinyl Record Door Decoration Idea</vt:lpstr>
      <vt:lpstr>Rock Star Door Decoration</vt:lpstr>
      <vt:lpstr>Making Rock n’ Roll Themed  Door Decorations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 n Roll  Door Decorations</dc:title>
  <dc:creator>owner</dc:creator>
  <cp:lastModifiedBy>owner</cp:lastModifiedBy>
  <cp:revision>3</cp:revision>
  <dcterms:created xsi:type="dcterms:W3CDTF">2011-09-13T20:11:19Z</dcterms:created>
  <dcterms:modified xsi:type="dcterms:W3CDTF">2011-09-13T20:41:01Z</dcterms:modified>
</cp:coreProperties>
</file>