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6981-1AAC-494C-B976-C01FABA23B2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011F-4F47-4E24-9C1C-B32A1C575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>Hot </a:t>
            </a:r>
            <a:r>
              <a:rPr lang="en-US" sz="5400" b="1" dirty="0"/>
              <a:t>Air Balloon--Origami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Ankur </a:t>
            </a:r>
            <a:r>
              <a:rPr lang="en-US" dirty="0" smtClean="0">
                <a:solidFill>
                  <a:schemeClr val="tx1"/>
                </a:solidFill>
              </a:rPr>
              <a:t>Goel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 &amp; Chemistry Lab Teaching Assistant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Virginia Commonwealth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HSS7W0X1\IMG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Note from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</a:t>
            </a:r>
            <a:r>
              <a:rPr lang="en-US" dirty="0"/>
              <a:t>made a windmill shape out of origami paper and a small rectangle as well.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some sort of thin paper or string (which will probably work the best), </a:t>
            </a:r>
            <a:r>
              <a:rPr lang="en-US" dirty="0" smtClean="0"/>
              <a:t>I taped </a:t>
            </a:r>
            <a:r>
              <a:rPr lang="en-US" dirty="0"/>
              <a:t>the box to the hot air balloon.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Hot Air Balloon--Origami </vt:lpstr>
      <vt:lpstr>Slide 2</vt:lpstr>
      <vt:lpstr>Note from Author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Air Balloon--Origami</dc:title>
  <dc:creator>owner</dc:creator>
  <cp:lastModifiedBy>owner</cp:lastModifiedBy>
  <cp:revision>3</cp:revision>
  <dcterms:created xsi:type="dcterms:W3CDTF">2012-05-30T12:24:29Z</dcterms:created>
  <dcterms:modified xsi:type="dcterms:W3CDTF">2012-07-10T02:08:10Z</dcterms:modified>
</cp:coreProperties>
</file>