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6A8A-ACEB-4346-BEEE-15569A7CCF6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8B89-B2EC-44B5-AF50-D21F038182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Lava Lamp</a:t>
            </a:r>
            <a:br>
              <a:rPr lang="en-US" b="1" dirty="0" smtClean="0"/>
            </a:br>
            <a:r>
              <a:rPr lang="en-US" b="1" dirty="0" smtClean="0"/>
              <a:t>Door Decorations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Matt </a:t>
            </a:r>
            <a:r>
              <a:rPr lang="en-US" b="1" dirty="0" err="1" smtClean="0">
                <a:solidFill>
                  <a:schemeClr val="tx1"/>
                </a:solidFill>
              </a:rPr>
              <a:t>Varrone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Resident Assistant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Western Connecticut State University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Featured Institution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\Documents\Res Life.net\Featured Schools 2013\Western Connecticut State University Oct 2013\New content for Featured Ins WCSU Oct 2013\Door dec lava lamps IMG_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Lava Lamp Door Decorations</vt:lpstr>
      <vt:lpstr>Slide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 Lamp Door Decorations</dc:title>
  <dc:creator>Cathleen</dc:creator>
  <cp:lastModifiedBy>Cathleen</cp:lastModifiedBy>
  <cp:revision>2</cp:revision>
  <dcterms:created xsi:type="dcterms:W3CDTF">2013-10-02T00:58:13Z</dcterms:created>
  <dcterms:modified xsi:type="dcterms:W3CDTF">2013-10-02T01:03:23Z</dcterms:modified>
</cp:coreProperties>
</file>