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9" r:id="rId1"/>
  </p:sldMasterIdLst>
  <p:sldIdLst>
    <p:sldId id="265" r:id="rId2"/>
    <p:sldId id="256" r:id="rId3"/>
    <p:sldId id="257" r:id="rId4"/>
    <p:sldId id="258" r:id="rId5"/>
    <p:sldId id="259" r:id="rId6"/>
    <p:sldId id="260" r:id="rId7"/>
    <p:sldId id="261" r:id="rId8"/>
    <p:sldId id="262" r:id="rId9"/>
    <p:sldId id="263" r:id="rId10"/>
    <p:sldId id="264" r:id="rId11"/>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374" y="-90"/>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94"/>
          <p:cNvGrpSpPr>
            <a:grpSpLocks/>
          </p:cNvGrpSpPr>
          <p:nvPr/>
        </p:nvGrpSpPr>
        <p:grpSpPr bwMode="auto">
          <a:xfrm>
            <a:off x="0" y="-30163"/>
            <a:ext cx="9067800" cy="6889751"/>
            <a:chOff x="0" y="-30477"/>
            <a:chExt cx="9067800" cy="6889273"/>
          </a:xfrm>
        </p:grpSpPr>
        <p:cxnSp>
          <p:nvCxnSpPr>
            <p:cNvPr id="5" name="Straight Connector 109"/>
            <p:cNvCxnSpPr/>
            <p:nvPr/>
          </p:nvCxnSpPr>
          <p:spPr>
            <a:xfrm rot="16200000" flipH="1">
              <a:off x="-1447562"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176"/>
            <p:cNvCxnSpPr/>
            <p:nvPr/>
          </p:nvCxnSpPr>
          <p:spPr>
            <a:xfrm rot="16200000" flipH="1">
              <a:off x="-1638062" y="3237946"/>
              <a:ext cx="6857524"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177"/>
            <p:cNvCxnSpPr/>
            <p:nvPr/>
          </p:nvCxnSpPr>
          <p:spPr>
            <a:xfrm rot="5400000">
              <a:off x="-1485662" y="3237946"/>
              <a:ext cx="6857524"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180"/>
            <p:cNvCxnSpPr/>
            <p:nvPr/>
          </p:nvCxnSpPr>
          <p:spPr>
            <a:xfrm rot="5400000">
              <a:off x="-3238262" y="3314146"/>
              <a:ext cx="6857524"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181"/>
            <p:cNvCxnSpPr/>
            <p:nvPr/>
          </p:nvCxnSpPr>
          <p:spPr>
            <a:xfrm rot="16200000" flipH="1">
              <a:off x="-3314462" y="3314146"/>
              <a:ext cx="6857524"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182"/>
            <p:cNvCxnSpPr/>
            <p:nvPr/>
          </p:nvCxnSpPr>
          <p:spPr>
            <a:xfrm rot="16200000" flipH="1">
              <a:off x="-1371362" y="2971246"/>
              <a:ext cx="6857524"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83"/>
            <p:cNvCxnSpPr/>
            <p:nvPr/>
          </p:nvCxnSpPr>
          <p:spPr>
            <a:xfrm rot="16200000" flipH="1">
              <a:off x="-2819162" y="3199846"/>
              <a:ext cx="6857524"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84"/>
            <p:cNvCxnSpPr/>
            <p:nvPr/>
          </p:nvCxnSpPr>
          <p:spPr>
            <a:xfrm rot="5400000">
              <a:off x="-2704862" y="3237946"/>
              <a:ext cx="6857524"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3" name="Straight Connector 185"/>
            <p:cNvCxnSpPr/>
            <p:nvPr/>
          </p:nvCxnSpPr>
          <p:spPr>
            <a:xfrm rot="16200000" flipH="1">
              <a:off x="-2133362" y="3199846"/>
              <a:ext cx="6857524"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86"/>
            <p:cNvCxnSpPr/>
            <p:nvPr/>
          </p:nvCxnSpPr>
          <p:spPr>
            <a:xfrm rot="16200000" flipH="1">
              <a:off x="-3123962" y="3276046"/>
              <a:ext cx="6857524"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87"/>
            <p:cNvCxnSpPr/>
            <p:nvPr/>
          </p:nvCxnSpPr>
          <p:spPr>
            <a:xfrm rot="16200000" flipH="1">
              <a:off x="-1828562"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88"/>
            <p:cNvCxnSpPr/>
            <p:nvPr/>
          </p:nvCxnSpPr>
          <p:spPr>
            <a:xfrm rot="16200000" flipH="1">
              <a:off x="-2819162" y="3352246"/>
              <a:ext cx="6857524"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7" name="Straight Connector 189"/>
            <p:cNvCxnSpPr/>
            <p:nvPr/>
          </p:nvCxnSpPr>
          <p:spPr>
            <a:xfrm rot="16200000" flipH="1">
              <a:off x="-2438162" y="3123646"/>
              <a:ext cx="6857524"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64"/>
            <p:cNvCxnSpPr/>
            <p:nvPr/>
          </p:nvCxnSpPr>
          <p:spPr>
            <a:xfrm rot="5400000">
              <a:off x="-1731724" y="2722008"/>
              <a:ext cx="6857524" cy="1412875"/>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65"/>
            <p:cNvCxnSpPr/>
            <p:nvPr/>
          </p:nvCxnSpPr>
          <p:spPr>
            <a:xfrm rot="5400000">
              <a:off x="-1141968" y="3276840"/>
              <a:ext cx="6857524" cy="303212"/>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68"/>
            <p:cNvCxnSpPr/>
            <p:nvPr/>
          </p:nvCxnSpPr>
          <p:spPr>
            <a:xfrm rot="5400000">
              <a:off x="-914162" y="3276046"/>
              <a:ext cx="6857524"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172"/>
            <p:cNvCxnSpPr/>
            <p:nvPr/>
          </p:nvCxnSpPr>
          <p:spPr>
            <a:xfrm rot="5400000">
              <a:off x="-1855549" y="3226833"/>
              <a:ext cx="6857524" cy="40322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 name="Straight Connector 120"/>
            <p:cNvCxnSpPr/>
            <p:nvPr/>
          </p:nvCxnSpPr>
          <p:spPr>
            <a:xfrm rot="16200000" flipH="1">
              <a:off x="-2642949" y="3252233"/>
              <a:ext cx="6857524"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3" name="Straight Connector 144"/>
            <p:cNvCxnSpPr/>
            <p:nvPr/>
          </p:nvCxnSpPr>
          <p:spPr>
            <a:xfrm rot="16200000" flipH="1">
              <a:off x="-1953974" y="3325258"/>
              <a:ext cx="6857524" cy="206375"/>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107"/>
            <p:cNvCxnSpPr/>
            <p:nvPr/>
          </p:nvCxnSpPr>
          <p:spPr>
            <a:xfrm rot="16200000" flipH="1">
              <a:off x="-2361962"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08"/>
            <p:cNvCxnSpPr/>
            <p:nvPr/>
          </p:nvCxnSpPr>
          <p:spPr>
            <a:xfrm rot="16200000" flipH="1">
              <a:off x="-2133362" y="3352246"/>
              <a:ext cx="6857524"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 name="Straight Connector 209"/>
            <p:cNvCxnSpPr/>
            <p:nvPr/>
          </p:nvCxnSpPr>
          <p:spPr>
            <a:xfrm rot="16200000" flipH="1">
              <a:off x="10670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10"/>
            <p:cNvCxnSpPr/>
            <p:nvPr/>
          </p:nvCxnSpPr>
          <p:spPr>
            <a:xfrm rot="16200000" flipH="1">
              <a:off x="876538" y="3237946"/>
              <a:ext cx="6857524"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11"/>
            <p:cNvCxnSpPr/>
            <p:nvPr/>
          </p:nvCxnSpPr>
          <p:spPr>
            <a:xfrm rot="5400000">
              <a:off x="1028938" y="3237946"/>
              <a:ext cx="6857524"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12"/>
            <p:cNvCxnSpPr/>
            <p:nvPr/>
          </p:nvCxnSpPr>
          <p:spPr>
            <a:xfrm rot="5400000">
              <a:off x="-723662" y="3314146"/>
              <a:ext cx="6857524"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13"/>
            <p:cNvCxnSpPr/>
            <p:nvPr/>
          </p:nvCxnSpPr>
          <p:spPr>
            <a:xfrm rot="16200000" flipH="1">
              <a:off x="-799862" y="3314146"/>
              <a:ext cx="6857524"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214"/>
            <p:cNvCxnSpPr/>
            <p:nvPr/>
          </p:nvCxnSpPr>
          <p:spPr>
            <a:xfrm rot="5400000">
              <a:off x="-152161" y="3428446"/>
              <a:ext cx="6857524" cy="3175"/>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215"/>
            <p:cNvCxnSpPr/>
            <p:nvPr/>
          </p:nvCxnSpPr>
          <p:spPr>
            <a:xfrm rot="16200000" flipH="1">
              <a:off x="-304562" y="3199846"/>
              <a:ext cx="6857524"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216"/>
            <p:cNvCxnSpPr/>
            <p:nvPr/>
          </p:nvCxnSpPr>
          <p:spPr>
            <a:xfrm rot="5400000">
              <a:off x="-190262" y="3237946"/>
              <a:ext cx="6857524"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217"/>
            <p:cNvCxnSpPr/>
            <p:nvPr/>
          </p:nvCxnSpPr>
          <p:spPr>
            <a:xfrm rot="16200000" flipH="1">
              <a:off x="381238" y="3199846"/>
              <a:ext cx="6857524"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218"/>
            <p:cNvCxnSpPr/>
            <p:nvPr/>
          </p:nvCxnSpPr>
          <p:spPr>
            <a:xfrm rot="16200000" flipH="1">
              <a:off x="-609362" y="3276046"/>
              <a:ext cx="6857524"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219"/>
            <p:cNvCxnSpPr/>
            <p:nvPr/>
          </p:nvCxnSpPr>
          <p:spPr>
            <a:xfrm rot="16200000" flipH="1">
              <a:off x="686038" y="3352246"/>
              <a:ext cx="6857524"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220"/>
            <p:cNvCxnSpPr/>
            <p:nvPr/>
          </p:nvCxnSpPr>
          <p:spPr>
            <a:xfrm rot="16200000" flipH="1">
              <a:off x="-304562" y="3352246"/>
              <a:ext cx="6857524"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38" name="Straight Connector 221"/>
            <p:cNvCxnSpPr/>
            <p:nvPr/>
          </p:nvCxnSpPr>
          <p:spPr>
            <a:xfrm rot="5400000">
              <a:off x="-1028462" y="3314146"/>
              <a:ext cx="6857524"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9" name="Straight Connector 222"/>
            <p:cNvCxnSpPr/>
            <p:nvPr/>
          </p:nvCxnSpPr>
          <p:spPr>
            <a:xfrm rot="5400000">
              <a:off x="782876" y="2722008"/>
              <a:ext cx="6857524" cy="1412875"/>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223"/>
            <p:cNvCxnSpPr/>
            <p:nvPr/>
          </p:nvCxnSpPr>
          <p:spPr>
            <a:xfrm rot="5400000">
              <a:off x="1372632" y="3276840"/>
              <a:ext cx="6857524" cy="303212"/>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224"/>
            <p:cNvCxnSpPr/>
            <p:nvPr/>
          </p:nvCxnSpPr>
          <p:spPr>
            <a:xfrm rot="5400000">
              <a:off x="16004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225"/>
            <p:cNvCxnSpPr/>
            <p:nvPr/>
          </p:nvCxnSpPr>
          <p:spPr>
            <a:xfrm rot="5400000">
              <a:off x="659051" y="3226833"/>
              <a:ext cx="6857524" cy="40322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3" name="Straight Connector 226"/>
            <p:cNvCxnSpPr/>
            <p:nvPr/>
          </p:nvCxnSpPr>
          <p:spPr>
            <a:xfrm rot="16200000" flipH="1">
              <a:off x="-128349" y="3252233"/>
              <a:ext cx="6857524"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4" name="Straight Connector 227"/>
            <p:cNvCxnSpPr/>
            <p:nvPr/>
          </p:nvCxnSpPr>
          <p:spPr>
            <a:xfrm rot="16200000" flipH="1">
              <a:off x="560626" y="3325258"/>
              <a:ext cx="6857524"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228"/>
            <p:cNvCxnSpPr/>
            <p:nvPr/>
          </p:nvCxnSpPr>
          <p:spPr>
            <a:xfrm rot="16200000" flipH="1">
              <a:off x="1526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229"/>
            <p:cNvCxnSpPr/>
            <p:nvPr/>
          </p:nvCxnSpPr>
          <p:spPr>
            <a:xfrm rot="16200000" flipH="1">
              <a:off x="381238" y="3352246"/>
              <a:ext cx="6857524"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7" name="Straight Connector 236"/>
            <p:cNvCxnSpPr/>
            <p:nvPr/>
          </p:nvCxnSpPr>
          <p:spPr>
            <a:xfrm rot="16200000" flipH="1">
              <a:off x="2743438" y="3352246"/>
              <a:ext cx="6857524"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237"/>
            <p:cNvCxnSpPr/>
            <p:nvPr/>
          </p:nvCxnSpPr>
          <p:spPr>
            <a:xfrm rot="16200000" flipH="1">
              <a:off x="2095738" y="3237946"/>
              <a:ext cx="6857524"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238"/>
            <p:cNvCxnSpPr/>
            <p:nvPr/>
          </p:nvCxnSpPr>
          <p:spPr>
            <a:xfrm rot="5400000">
              <a:off x="2705338" y="3237946"/>
              <a:ext cx="6857524"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239"/>
            <p:cNvCxnSpPr/>
            <p:nvPr/>
          </p:nvCxnSpPr>
          <p:spPr>
            <a:xfrm rot="5400000">
              <a:off x="1829038" y="3276046"/>
              <a:ext cx="6857524"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240"/>
            <p:cNvCxnSpPr/>
            <p:nvPr/>
          </p:nvCxnSpPr>
          <p:spPr>
            <a:xfrm rot="16200000" flipH="1">
              <a:off x="1067038" y="3199846"/>
              <a:ext cx="6857524"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241"/>
            <p:cNvCxnSpPr/>
            <p:nvPr/>
          </p:nvCxnSpPr>
          <p:spPr>
            <a:xfrm rot="16200000" flipH="1">
              <a:off x="23624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242"/>
            <p:cNvCxnSpPr/>
            <p:nvPr/>
          </p:nvCxnSpPr>
          <p:spPr>
            <a:xfrm rot="5400000">
              <a:off x="2646601" y="2722008"/>
              <a:ext cx="6857524" cy="1412875"/>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243"/>
            <p:cNvCxnSpPr/>
            <p:nvPr/>
          </p:nvCxnSpPr>
          <p:spPr>
            <a:xfrm rot="5400000">
              <a:off x="3049032" y="3276840"/>
              <a:ext cx="6857524" cy="303212"/>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5" name="Straight Connector 244"/>
            <p:cNvCxnSpPr/>
            <p:nvPr/>
          </p:nvCxnSpPr>
          <p:spPr>
            <a:xfrm rot="5400000">
              <a:off x="2895838" y="3276046"/>
              <a:ext cx="6857524"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245"/>
            <p:cNvCxnSpPr/>
            <p:nvPr/>
          </p:nvCxnSpPr>
          <p:spPr>
            <a:xfrm rot="5400000">
              <a:off x="2389426" y="3226833"/>
              <a:ext cx="6857524" cy="40322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7" name="Straight Connector 246"/>
            <p:cNvCxnSpPr/>
            <p:nvPr/>
          </p:nvCxnSpPr>
          <p:spPr>
            <a:xfrm rot="16200000" flipH="1">
              <a:off x="2237026" y="3325258"/>
              <a:ext cx="6857524"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247"/>
            <p:cNvCxnSpPr/>
            <p:nvPr/>
          </p:nvCxnSpPr>
          <p:spPr>
            <a:xfrm rot="16200000" flipH="1">
              <a:off x="17528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248"/>
            <p:cNvCxnSpPr/>
            <p:nvPr/>
          </p:nvCxnSpPr>
          <p:spPr>
            <a:xfrm rot="16200000" flipH="1">
              <a:off x="1981438" y="3352246"/>
              <a:ext cx="6857524"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0" name="Straight Connector 249"/>
            <p:cNvCxnSpPr/>
            <p:nvPr/>
          </p:nvCxnSpPr>
          <p:spPr>
            <a:xfrm rot="5400000">
              <a:off x="3467338" y="3314146"/>
              <a:ext cx="6857524"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250"/>
            <p:cNvCxnSpPr/>
            <p:nvPr/>
          </p:nvCxnSpPr>
          <p:spPr>
            <a:xfrm rot="16200000" flipH="1">
              <a:off x="3467338" y="3314146"/>
              <a:ext cx="6857524"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251"/>
            <p:cNvCxnSpPr/>
            <p:nvPr/>
          </p:nvCxnSpPr>
          <p:spPr>
            <a:xfrm rot="5400000">
              <a:off x="4038839" y="3428446"/>
              <a:ext cx="6857524" cy="3175"/>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252"/>
            <p:cNvCxnSpPr/>
            <p:nvPr/>
          </p:nvCxnSpPr>
          <p:spPr>
            <a:xfrm rot="16200000" flipH="1">
              <a:off x="3886438" y="3199846"/>
              <a:ext cx="6857524"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253"/>
            <p:cNvCxnSpPr/>
            <p:nvPr/>
          </p:nvCxnSpPr>
          <p:spPr>
            <a:xfrm rot="5400000">
              <a:off x="4000738" y="3237946"/>
              <a:ext cx="6857524"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5" name="Straight Connector 254"/>
            <p:cNvCxnSpPr/>
            <p:nvPr/>
          </p:nvCxnSpPr>
          <p:spPr>
            <a:xfrm rot="16200000" flipH="1">
              <a:off x="4572238" y="3199846"/>
              <a:ext cx="6857524"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256"/>
            <p:cNvCxnSpPr/>
            <p:nvPr/>
          </p:nvCxnSpPr>
          <p:spPr>
            <a:xfrm rot="16200000" flipH="1">
              <a:off x="3734038" y="3352246"/>
              <a:ext cx="6857524"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7" name="Straight Connector 257"/>
            <p:cNvCxnSpPr/>
            <p:nvPr/>
          </p:nvCxnSpPr>
          <p:spPr>
            <a:xfrm rot="5400000">
              <a:off x="3619738" y="3314146"/>
              <a:ext cx="6857524"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8" name="Straight Connector 258"/>
            <p:cNvCxnSpPr/>
            <p:nvPr/>
          </p:nvCxnSpPr>
          <p:spPr>
            <a:xfrm rot="16200000" flipH="1">
              <a:off x="4215051" y="3252233"/>
              <a:ext cx="6857524"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259"/>
            <p:cNvCxnSpPr/>
            <p:nvPr/>
          </p:nvCxnSpPr>
          <p:spPr>
            <a:xfrm rot="16200000" flipH="1">
              <a:off x="4751626" y="3325258"/>
              <a:ext cx="6857524"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260"/>
            <p:cNvCxnSpPr/>
            <p:nvPr/>
          </p:nvCxnSpPr>
          <p:spPr>
            <a:xfrm rot="16200000" flipH="1">
              <a:off x="43436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261"/>
            <p:cNvCxnSpPr/>
            <p:nvPr/>
          </p:nvCxnSpPr>
          <p:spPr>
            <a:xfrm rot="16200000" flipH="1">
              <a:off x="4572238" y="3352246"/>
              <a:ext cx="6857524"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2" name="Straight Connector 263"/>
            <p:cNvCxnSpPr/>
            <p:nvPr/>
          </p:nvCxnSpPr>
          <p:spPr>
            <a:xfrm rot="16200000" flipH="1">
              <a:off x="52580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264"/>
            <p:cNvCxnSpPr/>
            <p:nvPr/>
          </p:nvCxnSpPr>
          <p:spPr>
            <a:xfrm rot="16200000" flipH="1">
              <a:off x="5067538" y="3237946"/>
              <a:ext cx="6857524"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265"/>
            <p:cNvCxnSpPr/>
            <p:nvPr/>
          </p:nvCxnSpPr>
          <p:spPr>
            <a:xfrm rot="5400000">
              <a:off x="5219938" y="3237946"/>
              <a:ext cx="6857524"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266"/>
            <p:cNvCxnSpPr/>
            <p:nvPr/>
          </p:nvCxnSpPr>
          <p:spPr>
            <a:xfrm rot="16200000" flipH="1">
              <a:off x="48770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267"/>
            <p:cNvCxnSpPr/>
            <p:nvPr/>
          </p:nvCxnSpPr>
          <p:spPr>
            <a:xfrm rot="5400000">
              <a:off x="5528707" y="3318116"/>
              <a:ext cx="6887685" cy="1905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7" name="Straight Connector 269"/>
            <p:cNvCxnSpPr/>
            <p:nvPr/>
          </p:nvCxnSpPr>
          <p:spPr>
            <a:xfrm rot="5400000">
              <a:off x="4850051" y="3226833"/>
              <a:ext cx="6857524" cy="403225"/>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270"/>
            <p:cNvCxnSpPr/>
            <p:nvPr/>
          </p:nvCxnSpPr>
          <p:spPr>
            <a:xfrm rot="16200000" flipH="1">
              <a:off x="4751626" y="3325258"/>
              <a:ext cx="6857524"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277"/>
            <p:cNvCxnSpPr/>
            <p:nvPr/>
          </p:nvCxnSpPr>
          <p:spPr>
            <a:xfrm rot="5400000">
              <a:off x="5562839" y="3428446"/>
              <a:ext cx="6857524" cy="3175"/>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0" name="Straight Connector 282"/>
            <p:cNvCxnSpPr/>
            <p:nvPr/>
          </p:nvCxnSpPr>
          <p:spPr>
            <a:xfrm rot="5400000">
              <a:off x="2552938" y="3390346"/>
              <a:ext cx="6857524"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288"/>
            <p:cNvCxnSpPr/>
            <p:nvPr/>
          </p:nvCxnSpPr>
          <p:spPr>
            <a:xfrm rot="16200000" flipH="1">
              <a:off x="3048238" y="3352246"/>
              <a:ext cx="6857524"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291"/>
            <p:cNvCxnSpPr/>
            <p:nvPr/>
          </p:nvCxnSpPr>
          <p:spPr>
            <a:xfrm rot="16200000" flipH="1">
              <a:off x="3238738" y="3237946"/>
              <a:ext cx="6857524"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293"/>
            <p:cNvCxnSpPr/>
            <p:nvPr/>
          </p:nvCxnSpPr>
          <p:spPr>
            <a:xfrm rot="5400000">
              <a:off x="2133838" y="3276046"/>
              <a:ext cx="6857524"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297"/>
            <p:cNvCxnSpPr/>
            <p:nvPr/>
          </p:nvCxnSpPr>
          <p:spPr>
            <a:xfrm rot="16200000" flipH="1">
              <a:off x="3148251" y="3252233"/>
              <a:ext cx="6857524"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298"/>
            <p:cNvCxnSpPr/>
            <p:nvPr/>
          </p:nvCxnSpPr>
          <p:spPr>
            <a:xfrm rot="5400000">
              <a:off x="3772138" y="3237946"/>
              <a:ext cx="6857524"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Straight Connector 301"/>
            <p:cNvCxnSpPr/>
            <p:nvPr/>
          </p:nvCxnSpPr>
          <p:spPr>
            <a:xfrm rot="5400000">
              <a:off x="4229338" y="2933146"/>
              <a:ext cx="6857524"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306"/>
            <p:cNvCxnSpPr/>
            <p:nvPr/>
          </p:nvCxnSpPr>
          <p:spPr>
            <a:xfrm rot="16200000" flipH="1">
              <a:off x="1371044" y="3200640"/>
              <a:ext cx="6859112"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88"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grpSp>
        <p:nvGrpSpPr>
          <p:cNvPr id="89" name="Group 93"/>
          <p:cNvGrpSpPr>
            <a:grpSpLocks/>
          </p:cNvGrpSpPr>
          <p:nvPr/>
        </p:nvGrpSpPr>
        <p:grpSpPr bwMode="auto">
          <a:xfrm>
            <a:off x="0" y="2057400"/>
            <a:ext cx="4802188" cy="2820988"/>
            <a:chOff x="0" y="2057400"/>
            <a:chExt cx="4801394" cy="2820988"/>
          </a:xfrm>
        </p:grpSpPr>
        <p:cxnSp>
          <p:nvCxnSpPr>
            <p:cNvPr id="90" name="Straight Connector 116"/>
            <p:cNvCxnSpPr/>
            <p:nvPr/>
          </p:nvCxnSpPr>
          <p:spPr>
            <a:xfrm>
              <a:off x="0" y="2057400"/>
              <a:ext cx="4799806"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1" name="Straight Connector 117"/>
            <p:cNvCxnSpPr/>
            <p:nvPr/>
          </p:nvCxnSpPr>
          <p:spPr>
            <a:xfrm>
              <a:off x="0" y="4876800"/>
              <a:ext cx="4799806"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2" name="Straight Connector 119"/>
            <p:cNvCxnSpPr/>
            <p:nvPr/>
          </p:nvCxnSpPr>
          <p:spPr>
            <a:xfrm rot="5400000">
              <a:off x="3391694" y="3467100"/>
              <a:ext cx="2817812"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3" name="Date Placeholder 3"/>
          <p:cNvSpPr>
            <a:spLocks noGrp="1"/>
          </p:cNvSpPr>
          <p:nvPr>
            <p:ph type="dt" sz="half" idx="10"/>
          </p:nvPr>
        </p:nvSpPr>
        <p:spPr/>
        <p:txBody>
          <a:bodyPr/>
          <a:lstStyle>
            <a:lvl1pPr>
              <a:defRPr/>
            </a:lvl1pPr>
          </a:lstStyle>
          <a:p>
            <a:pPr>
              <a:defRPr/>
            </a:pPr>
            <a:fld id="{4272EEA4-B4E9-4257-B02D-827D6CDD36CE}" type="datetime1">
              <a:rPr lang="en-US"/>
              <a:pPr>
                <a:defRPr/>
              </a:pPr>
              <a:t>5/28/2014</a:t>
            </a:fld>
            <a:endParaRPr lang="en-US" dirty="0"/>
          </a:p>
        </p:txBody>
      </p:sp>
      <p:sp>
        <p:nvSpPr>
          <p:cNvPr id="94" name="Footer Placeholder 4"/>
          <p:cNvSpPr>
            <a:spLocks noGrp="1"/>
          </p:cNvSpPr>
          <p:nvPr>
            <p:ph type="ftr" sz="quarter" idx="11"/>
          </p:nvPr>
        </p:nvSpPr>
        <p:spPr/>
        <p:txBody>
          <a:bodyPr/>
          <a:lstStyle>
            <a:lvl1pPr>
              <a:defRPr/>
            </a:lvl1pPr>
          </a:lstStyle>
          <a:p>
            <a:pPr>
              <a:defRPr/>
            </a:pPr>
            <a:endParaRPr lang="en-US"/>
          </a:p>
        </p:txBody>
      </p:sp>
      <p:sp>
        <p:nvSpPr>
          <p:cNvPr id="95" name="Slide Number Placeholder 5"/>
          <p:cNvSpPr>
            <a:spLocks noGrp="1"/>
          </p:cNvSpPr>
          <p:nvPr>
            <p:ph type="sldNum" sz="quarter" idx="12"/>
          </p:nvPr>
        </p:nvSpPr>
        <p:spPr/>
        <p:txBody>
          <a:bodyPr/>
          <a:lstStyle>
            <a:lvl1pPr>
              <a:defRPr/>
            </a:lvl1pPr>
          </a:lstStyle>
          <a:p>
            <a:pPr>
              <a:defRPr/>
            </a:pPr>
            <a:fld id="{AC8380CB-62A8-4D9C-80CA-0A32BB7BF8F8}"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0275AE4-882D-4FA0-B83C-B08FEE829EA7}" type="datetime1">
              <a:rPr lang="en-US"/>
              <a:pPr>
                <a:defRPr/>
              </a:pPr>
              <a:t>5/28/2014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09D1FD9-0E48-4994-B749-A83C8F0D3375}"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9E2DF02-4547-4DEC-851E-FE86D171C67E}" type="datetime1">
              <a:rPr lang="en-US"/>
              <a:pPr>
                <a:defRPr/>
              </a:pPr>
              <a:t>5/28/2014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508F4CC-1CB9-4BCB-808E-834262076126}"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2412A28-FA6C-4A2E-B5D5-1341237CFF60}" type="datetime1">
              <a:rPr lang="en-US"/>
              <a:pPr>
                <a:defRPr/>
              </a:pPr>
              <a:t>5/28/2014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EA52E08-E619-41E1-888B-7FBEEC456024}"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grpSp>
        <p:nvGrpSpPr>
          <p:cNvPr id="4" name="Group 92"/>
          <p:cNvGrpSpPr>
            <a:grpSpLocks/>
          </p:cNvGrpSpPr>
          <p:nvPr/>
        </p:nvGrpSpPr>
        <p:grpSpPr bwMode="auto">
          <a:xfrm>
            <a:off x="0" y="-30163"/>
            <a:ext cx="9067800" cy="4846638"/>
            <a:chOff x="1" y="-30477"/>
            <a:chExt cx="9067799" cy="4526277"/>
          </a:xfrm>
        </p:grpSpPr>
        <p:cxnSp>
          <p:nvCxnSpPr>
            <p:cNvPr id="5" name="Straight Connector 7"/>
            <p:cNvCxnSpPr/>
            <p:nvPr/>
          </p:nvCxnSpPr>
          <p:spPr>
            <a:xfrm rot="16200000" flipH="1">
              <a:off x="-271560"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8"/>
            <p:cNvCxnSpPr/>
            <p:nvPr/>
          </p:nvCxnSpPr>
          <p:spPr>
            <a:xfrm rot="16200000" flipH="1">
              <a:off x="-462060"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9"/>
            <p:cNvCxnSpPr/>
            <p:nvPr/>
          </p:nvCxnSpPr>
          <p:spPr>
            <a:xfrm rot="5400000">
              <a:off x="-309660"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10"/>
            <p:cNvCxnSpPr/>
            <p:nvPr/>
          </p:nvCxnSpPr>
          <p:spPr>
            <a:xfrm rot="5400000">
              <a:off x="-2062260" y="2128740"/>
              <a:ext cx="450552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11"/>
            <p:cNvCxnSpPr/>
            <p:nvPr/>
          </p:nvCxnSpPr>
          <p:spPr>
            <a:xfrm rot="16200000" flipH="1">
              <a:off x="-2138460" y="2128740"/>
              <a:ext cx="450552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12"/>
            <p:cNvCxnSpPr/>
            <p:nvPr/>
          </p:nvCxnSpPr>
          <p:spPr>
            <a:xfrm rot="16200000" flipH="1">
              <a:off x="-195360" y="1785840"/>
              <a:ext cx="450552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3"/>
            <p:cNvCxnSpPr/>
            <p:nvPr/>
          </p:nvCxnSpPr>
          <p:spPr>
            <a:xfrm rot="16200000" flipH="1">
              <a:off x="-1643160" y="2014440"/>
              <a:ext cx="450552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4"/>
            <p:cNvCxnSpPr/>
            <p:nvPr/>
          </p:nvCxnSpPr>
          <p:spPr>
            <a:xfrm rot="5400000">
              <a:off x="-1528860" y="2052540"/>
              <a:ext cx="450552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3" name="Straight Connector 15"/>
            <p:cNvCxnSpPr/>
            <p:nvPr/>
          </p:nvCxnSpPr>
          <p:spPr>
            <a:xfrm rot="16200000" flipH="1">
              <a:off x="-957360" y="2014440"/>
              <a:ext cx="4505521"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6"/>
            <p:cNvCxnSpPr/>
            <p:nvPr/>
          </p:nvCxnSpPr>
          <p:spPr>
            <a:xfrm rot="16200000" flipH="1">
              <a:off x="-1947960" y="2090640"/>
              <a:ext cx="450552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7"/>
            <p:cNvCxnSpPr/>
            <p:nvPr/>
          </p:nvCxnSpPr>
          <p:spPr>
            <a:xfrm rot="16200000" flipH="1">
              <a:off x="-652560" y="2166840"/>
              <a:ext cx="450552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8"/>
            <p:cNvCxnSpPr/>
            <p:nvPr/>
          </p:nvCxnSpPr>
          <p:spPr>
            <a:xfrm rot="16200000" flipH="1">
              <a:off x="-1643160" y="2166840"/>
              <a:ext cx="450552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7" name="Straight Connector 19"/>
            <p:cNvCxnSpPr/>
            <p:nvPr/>
          </p:nvCxnSpPr>
          <p:spPr>
            <a:xfrm rot="16200000" flipH="1">
              <a:off x="-1790370" y="2019629"/>
              <a:ext cx="4495143"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20"/>
            <p:cNvCxnSpPr/>
            <p:nvPr/>
          </p:nvCxnSpPr>
          <p:spPr>
            <a:xfrm rot="5400000">
              <a:off x="-555722" y="1536602"/>
              <a:ext cx="4505521" cy="1412875"/>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21"/>
            <p:cNvCxnSpPr/>
            <p:nvPr/>
          </p:nvCxnSpPr>
          <p:spPr>
            <a:xfrm rot="5400000">
              <a:off x="34034" y="2091434"/>
              <a:ext cx="4505521" cy="303212"/>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22"/>
            <p:cNvCxnSpPr/>
            <p:nvPr/>
          </p:nvCxnSpPr>
          <p:spPr>
            <a:xfrm rot="5400000">
              <a:off x="261840" y="2090640"/>
              <a:ext cx="450552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3"/>
            <p:cNvCxnSpPr/>
            <p:nvPr/>
          </p:nvCxnSpPr>
          <p:spPr>
            <a:xfrm rot="5400000">
              <a:off x="-679547" y="2041427"/>
              <a:ext cx="4505521" cy="40322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 name="Straight Connector 24"/>
            <p:cNvCxnSpPr/>
            <p:nvPr/>
          </p:nvCxnSpPr>
          <p:spPr>
            <a:xfrm rot="16200000" flipH="1">
              <a:off x="-1466947" y="2066827"/>
              <a:ext cx="450552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3" name="Straight Connector 25"/>
            <p:cNvCxnSpPr/>
            <p:nvPr/>
          </p:nvCxnSpPr>
          <p:spPr>
            <a:xfrm rot="16200000" flipH="1">
              <a:off x="-777972" y="2139852"/>
              <a:ext cx="4505521"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6"/>
            <p:cNvCxnSpPr/>
            <p:nvPr/>
          </p:nvCxnSpPr>
          <p:spPr>
            <a:xfrm rot="16200000" flipH="1">
              <a:off x="-1185960"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7"/>
            <p:cNvCxnSpPr/>
            <p:nvPr/>
          </p:nvCxnSpPr>
          <p:spPr>
            <a:xfrm rot="16200000" flipH="1">
              <a:off x="-957360" y="2166840"/>
              <a:ext cx="450552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 name="Straight Connector 28"/>
            <p:cNvCxnSpPr/>
            <p:nvPr/>
          </p:nvCxnSpPr>
          <p:spPr>
            <a:xfrm rot="16200000" flipH="1">
              <a:off x="2243039"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9"/>
            <p:cNvCxnSpPr/>
            <p:nvPr/>
          </p:nvCxnSpPr>
          <p:spPr>
            <a:xfrm rot="16200000" flipH="1">
              <a:off x="2052539"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30"/>
            <p:cNvCxnSpPr/>
            <p:nvPr/>
          </p:nvCxnSpPr>
          <p:spPr>
            <a:xfrm rot="5400000">
              <a:off x="2204939" y="2052540"/>
              <a:ext cx="450552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31"/>
            <p:cNvCxnSpPr/>
            <p:nvPr/>
          </p:nvCxnSpPr>
          <p:spPr>
            <a:xfrm rot="5400000">
              <a:off x="452340" y="2128740"/>
              <a:ext cx="450552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32"/>
            <p:cNvCxnSpPr/>
            <p:nvPr/>
          </p:nvCxnSpPr>
          <p:spPr>
            <a:xfrm rot="16200000" flipH="1">
              <a:off x="376140" y="2128740"/>
              <a:ext cx="450552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3"/>
            <p:cNvCxnSpPr/>
            <p:nvPr/>
          </p:nvCxnSpPr>
          <p:spPr>
            <a:xfrm rot="5400000">
              <a:off x="1024634" y="2242246"/>
              <a:ext cx="450552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4"/>
            <p:cNvCxnSpPr/>
            <p:nvPr/>
          </p:nvCxnSpPr>
          <p:spPr>
            <a:xfrm rot="16200000" flipH="1">
              <a:off x="871440" y="2014440"/>
              <a:ext cx="450552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5"/>
            <p:cNvCxnSpPr/>
            <p:nvPr/>
          </p:nvCxnSpPr>
          <p:spPr>
            <a:xfrm rot="5400000">
              <a:off x="985740" y="2052540"/>
              <a:ext cx="450552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4" name="Straight Connector 36"/>
            <p:cNvCxnSpPr/>
            <p:nvPr/>
          </p:nvCxnSpPr>
          <p:spPr>
            <a:xfrm rot="16200000" flipH="1">
              <a:off x="1557240" y="2014440"/>
              <a:ext cx="4505521"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7"/>
            <p:cNvCxnSpPr/>
            <p:nvPr/>
          </p:nvCxnSpPr>
          <p:spPr>
            <a:xfrm rot="16200000" flipH="1">
              <a:off x="566640" y="2090640"/>
              <a:ext cx="450552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8"/>
            <p:cNvCxnSpPr/>
            <p:nvPr/>
          </p:nvCxnSpPr>
          <p:spPr>
            <a:xfrm rot="16200000" flipH="1">
              <a:off x="1862040"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9"/>
            <p:cNvCxnSpPr/>
            <p:nvPr/>
          </p:nvCxnSpPr>
          <p:spPr>
            <a:xfrm rot="16200000" flipH="1">
              <a:off x="871440" y="2166840"/>
              <a:ext cx="450552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38" name="Straight Connector 40"/>
            <p:cNvCxnSpPr/>
            <p:nvPr/>
          </p:nvCxnSpPr>
          <p:spPr>
            <a:xfrm rot="5400000">
              <a:off x="147540" y="2128740"/>
              <a:ext cx="450552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9" name="Straight Connector 41"/>
            <p:cNvCxnSpPr/>
            <p:nvPr/>
          </p:nvCxnSpPr>
          <p:spPr>
            <a:xfrm rot="5400000">
              <a:off x="1958878" y="1536602"/>
              <a:ext cx="4505521" cy="1412875"/>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42"/>
            <p:cNvCxnSpPr/>
            <p:nvPr/>
          </p:nvCxnSpPr>
          <p:spPr>
            <a:xfrm rot="5400000">
              <a:off x="2548633" y="2091434"/>
              <a:ext cx="4505521" cy="303212"/>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3"/>
            <p:cNvCxnSpPr/>
            <p:nvPr/>
          </p:nvCxnSpPr>
          <p:spPr>
            <a:xfrm rot="5400000">
              <a:off x="2776439"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4"/>
            <p:cNvCxnSpPr/>
            <p:nvPr/>
          </p:nvCxnSpPr>
          <p:spPr>
            <a:xfrm rot="5400000">
              <a:off x="1835053" y="2041427"/>
              <a:ext cx="4505521" cy="40322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3" name="Straight Connector 45"/>
            <p:cNvCxnSpPr/>
            <p:nvPr/>
          </p:nvCxnSpPr>
          <p:spPr>
            <a:xfrm rot="16200000" flipH="1">
              <a:off x="1047653" y="2066827"/>
              <a:ext cx="450552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4" name="Straight Connector 46"/>
            <p:cNvCxnSpPr/>
            <p:nvPr/>
          </p:nvCxnSpPr>
          <p:spPr>
            <a:xfrm rot="16200000" flipH="1">
              <a:off x="1736628" y="2139852"/>
              <a:ext cx="4505521"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7"/>
            <p:cNvCxnSpPr/>
            <p:nvPr/>
          </p:nvCxnSpPr>
          <p:spPr>
            <a:xfrm rot="16200000" flipH="1">
              <a:off x="1328640"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8"/>
            <p:cNvCxnSpPr/>
            <p:nvPr/>
          </p:nvCxnSpPr>
          <p:spPr>
            <a:xfrm rot="16200000" flipH="1">
              <a:off x="1557240" y="2166840"/>
              <a:ext cx="450552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7" name="Straight Connector 49"/>
            <p:cNvCxnSpPr/>
            <p:nvPr/>
          </p:nvCxnSpPr>
          <p:spPr>
            <a:xfrm rot="16200000" flipH="1">
              <a:off x="3919439" y="2166840"/>
              <a:ext cx="450552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50"/>
            <p:cNvCxnSpPr/>
            <p:nvPr/>
          </p:nvCxnSpPr>
          <p:spPr>
            <a:xfrm rot="16200000" flipH="1">
              <a:off x="3271739"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51"/>
            <p:cNvCxnSpPr/>
            <p:nvPr/>
          </p:nvCxnSpPr>
          <p:spPr>
            <a:xfrm rot="5400000">
              <a:off x="3881339"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52"/>
            <p:cNvCxnSpPr/>
            <p:nvPr/>
          </p:nvCxnSpPr>
          <p:spPr>
            <a:xfrm rot="5400000">
              <a:off x="3005039" y="2090640"/>
              <a:ext cx="4505521"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3"/>
            <p:cNvCxnSpPr/>
            <p:nvPr/>
          </p:nvCxnSpPr>
          <p:spPr>
            <a:xfrm rot="16200000" flipH="1">
              <a:off x="2243039" y="2014440"/>
              <a:ext cx="4505521"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4"/>
            <p:cNvCxnSpPr/>
            <p:nvPr/>
          </p:nvCxnSpPr>
          <p:spPr>
            <a:xfrm rot="16200000" flipH="1">
              <a:off x="3538439"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5"/>
            <p:cNvCxnSpPr/>
            <p:nvPr/>
          </p:nvCxnSpPr>
          <p:spPr>
            <a:xfrm rot="5400000">
              <a:off x="3822602" y="1536602"/>
              <a:ext cx="4505521" cy="1412875"/>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6"/>
            <p:cNvCxnSpPr/>
            <p:nvPr/>
          </p:nvCxnSpPr>
          <p:spPr>
            <a:xfrm rot="5400000">
              <a:off x="4225033" y="2091434"/>
              <a:ext cx="4505521" cy="303212"/>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5" name="Straight Connector 57"/>
            <p:cNvCxnSpPr/>
            <p:nvPr/>
          </p:nvCxnSpPr>
          <p:spPr>
            <a:xfrm rot="5400000">
              <a:off x="4071839" y="2090640"/>
              <a:ext cx="450552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8"/>
            <p:cNvCxnSpPr/>
            <p:nvPr/>
          </p:nvCxnSpPr>
          <p:spPr>
            <a:xfrm rot="5400000">
              <a:off x="3565427" y="2041427"/>
              <a:ext cx="4505521" cy="40322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7" name="Straight Connector 59"/>
            <p:cNvCxnSpPr/>
            <p:nvPr/>
          </p:nvCxnSpPr>
          <p:spPr>
            <a:xfrm rot="16200000" flipH="1">
              <a:off x="3413027" y="2139852"/>
              <a:ext cx="4505521"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60"/>
            <p:cNvCxnSpPr/>
            <p:nvPr/>
          </p:nvCxnSpPr>
          <p:spPr>
            <a:xfrm rot="16200000" flipH="1">
              <a:off x="2928839" y="2166840"/>
              <a:ext cx="450552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61"/>
            <p:cNvCxnSpPr/>
            <p:nvPr/>
          </p:nvCxnSpPr>
          <p:spPr>
            <a:xfrm rot="16200000" flipH="1">
              <a:off x="3081239" y="2166840"/>
              <a:ext cx="450552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0" name="Straight Connector 62"/>
            <p:cNvCxnSpPr/>
            <p:nvPr/>
          </p:nvCxnSpPr>
          <p:spPr>
            <a:xfrm rot="5400000">
              <a:off x="4643339" y="2128740"/>
              <a:ext cx="450552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3"/>
            <p:cNvCxnSpPr/>
            <p:nvPr/>
          </p:nvCxnSpPr>
          <p:spPr>
            <a:xfrm rot="16200000" flipH="1">
              <a:off x="4643339" y="2128740"/>
              <a:ext cx="450552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4"/>
            <p:cNvCxnSpPr/>
            <p:nvPr/>
          </p:nvCxnSpPr>
          <p:spPr>
            <a:xfrm rot="5400000">
              <a:off x="5215633" y="2242246"/>
              <a:ext cx="450552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5"/>
            <p:cNvCxnSpPr/>
            <p:nvPr/>
          </p:nvCxnSpPr>
          <p:spPr>
            <a:xfrm rot="16200000" flipH="1">
              <a:off x="5062439" y="2014440"/>
              <a:ext cx="450552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6"/>
            <p:cNvCxnSpPr/>
            <p:nvPr/>
          </p:nvCxnSpPr>
          <p:spPr>
            <a:xfrm rot="5400000">
              <a:off x="5176739" y="2052540"/>
              <a:ext cx="450552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5" name="Straight Connector 67"/>
            <p:cNvCxnSpPr/>
            <p:nvPr/>
          </p:nvCxnSpPr>
          <p:spPr>
            <a:xfrm rot="16200000" flipH="1">
              <a:off x="5748239" y="2014440"/>
              <a:ext cx="4505521"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8"/>
            <p:cNvCxnSpPr/>
            <p:nvPr/>
          </p:nvCxnSpPr>
          <p:spPr>
            <a:xfrm rot="16200000" flipH="1">
              <a:off x="4910039" y="2166840"/>
              <a:ext cx="450552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7" name="Straight Connector 69"/>
            <p:cNvCxnSpPr/>
            <p:nvPr/>
          </p:nvCxnSpPr>
          <p:spPr>
            <a:xfrm rot="5400000">
              <a:off x="4795739" y="2128740"/>
              <a:ext cx="450552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8" name="Straight Connector 70"/>
            <p:cNvCxnSpPr/>
            <p:nvPr/>
          </p:nvCxnSpPr>
          <p:spPr>
            <a:xfrm rot="16200000" flipH="1">
              <a:off x="5391052" y="2066827"/>
              <a:ext cx="450552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71"/>
            <p:cNvCxnSpPr/>
            <p:nvPr/>
          </p:nvCxnSpPr>
          <p:spPr>
            <a:xfrm rot="16200000" flipH="1">
              <a:off x="5927627" y="2139852"/>
              <a:ext cx="4505521"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72"/>
            <p:cNvCxnSpPr/>
            <p:nvPr/>
          </p:nvCxnSpPr>
          <p:spPr>
            <a:xfrm rot="16200000" flipH="1">
              <a:off x="5519639"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3"/>
            <p:cNvCxnSpPr/>
            <p:nvPr/>
          </p:nvCxnSpPr>
          <p:spPr>
            <a:xfrm rot="16200000" flipH="1">
              <a:off x="5748239" y="2166840"/>
              <a:ext cx="450552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2" name="Straight Connector 74"/>
            <p:cNvCxnSpPr/>
            <p:nvPr/>
          </p:nvCxnSpPr>
          <p:spPr>
            <a:xfrm rot="16200000" flipH="1">
              <a:off x="6434039"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5"/>
            <p:cNvCxnSpPr/>
            <p:nvPr/>
          </p:nvCxnSpPr>
          <p:spPr>
            <a:xfrm rot="16200000" flipH="1">
              <a:off x="6243539"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6"/>
            <p:cNvCxnSpPr/>
            <p:nvPr/>
          </p:nvCxnSpPr>
          <p:spPr>
            <a:xfrm rot="5400000">
              <a:off x="6395939"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Straight Connector 77"/>
            <p:cNvCxnSpPr/>
            <p:nvPr/>
          </p:nvCxnSpPr>
          <p:spPr>
            <a:xfrm rot="16200000" flipH="1">
              <a:off x="6053039"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8"/>
            <p:cNvCxnSpPr/>
            <p:nvPr/>
          </p:nvCxnSpPr>
          <p:spPr>
            <a:xfrm rot="5400000">
              <a:off x="6709412" y="2137412"/>
              <a:ext cx="4526277" cy="1905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7" name="Straight Connector 79"/>
            <p:cNvCxnSpPr/>
            <p:nvPr/>
          </p:nvCxnSpPr>
          <p:spPr>
            <a:xfrm rot="5400000">
              <a:off x="6026052" y="2041427"/>
              <a:ext cx="4505521" cy="403225"/>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80"/>
            <p:cNvCxnSpPr/>
            <p:nvPr/>
          </p:nvCxnSpPr>
          <p:spPr>
            <a:xfrm rot="16200000" flipH="1">
              <a:off x="5927627" y="2139852"/>
              <a:ext cx="4505521"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81"/>
            <p:cNvCxnSpPr/>
            <p:nvPr/>
          </p:nvCxnSpPr>
          <p:spPr>
            <a:xfrm rot="5400000">
              <a:off x="6738840" y="2241452"/>
              <a:ext cx="4505521" cy="3175"/>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0" name="Straight Connector 82"/>
            <p:cNvCxnSpPr/>
            <p:nvPr/>
          </p:nvCxnSpPr>
          <p:spPr>
            <a:xfrm rot="5400000">
              <a:off x="3728939" y="2204940"/>
              <a:ext cx="450552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3"/>
            <p:cNvCxnSpPr/>
            <p:nvPr/>
          </p:nvCxnSpPr>
          <p:spPr>
            <a:xfrm rot="16200000" flipH="1">
              <a:off x="4224239" y="2166840"/>
              <a:ext cx="450552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4"/>
            <p:cNvCxnSpPr/>
            <p:nvPr/>
          </p:nvCxnSpPr>
          <p:spPr>
            <a:xfrm rot="16200000" flipH="1">
              <a:off x="4414739" y="2052540"/>
              <a:ext cx="450552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5"/>
            <p:cNvCxnSpPr/>
            <p:nvPr/>
          </p:nvCxnSpPr>
          <p:spPr>
            <a:xfrm rot="5400000">
              <a:off x="3309839" y="2090640"/>
              <a:ext cx="450552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6"/>
            <p:cNvCxnSpPr/>
            <p:nvPr/>
          </p:nvCxnSpPr>
          <p:spPr>
            <a:xfrm rot="16200000" flipH="1">
              <a:off x="4324252" y="2066827"/>
              <a:ext cx="450552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7"/>
            <p:cNvCxnSpPr/>
            <p:nvPr/>
          </p:nvCxnSpPr>
          <p:spPr>
            <a:xfrm rot="5400000">
              <a:off x="4948139"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Straight Connector 88"/>
            <p:cNvCxnSpPr/>
            <p:nvPr/>
          </p:nvCxnSpPr>
          <p:spPr>
            <a:xfrm rot="5400000">
              <a:off x="5405339" y="1747740"/>
              <a:ext cx="450552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9"/>
            <p:cNvCxnSpPr/>
            <p:nvPr/>
          </p:nvCxnSpPr>
          <p:spPr>
            <a:xfrm rot="16200000" flipH="1">
              <a:off x="2547839" y="2014440"/>
              <a:ext cx="4505521"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88" name="Rectangle 93"/>
          <p:cNvSpPr/>
          <p:nvPr/>
        </p:nvSpPr>
        <p:spPr>
          <a:xfrm>
            <a:off x="0" y="4311650"/>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cxnSp>
        <p:nvCxnSpPr>
          <p:cNvPr id="89" name="Straight Connector 95"/>
          <p:cNvCxnSpPr/>
          <p:nvPr/>
        </p:nvCxnSpPr>
        <p:spPr>
          <a:xfrm>
            <a:off x="0" y="438785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0" name="Straight Connector 96"/>
          <p:cNvCxnSpPr/>
          <p:nvPr/>
        </p:nvCxnSpPr>
        <p:spPr>
          <a:xfrm>
            <a:off x="0" y="6138863"/>
            <a:ext cx="9144000" cy="1587"/>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5" name="Title 94"/>
          <p:cNvSpPr>
            <a:spLocks noGrp="1"/>
          </p:cNvSpPr>
          <p:nvPr>
            <p:ph type="title"/>
          </p:nvPr>
        </p:nvSpPr>
        <p:spPr>
          <a:xfrm>
            <a:off x="457200" y="4463568"/>
            <a:ext cx="8305800" cy="1143000"/>
          </a:xfrm>
        </p:spPr>
        <p:txBody>
          <a:bodyPr/>
          <a:lstStyle/>
          <a:p>
            <a:r>
              <a:rPr lang="en-US" smtClean="0"/>
              <a:t>Click to edit Master title style</a:t>
            </a:r>
            <a:endParaRPr lang="en-US"/>
          </a:p>
        </p:txBody>
      </p:sp>
      <p:sp>
        <p:nvSpPr>
          <p:cNvPr id="91" name="Date Placeholder 1"/>
          <p:cNvSpPr>
            <a:spLocks noGrp="1"/>
          </p:cNvSpPr>
          <p:nvPr>
            <p:ph type="dt" sz="half" idx="10"/>
          </p:nvPr>
        </p:nvSpPr>
        <p:spPr/>
        <p:txBody>
          <a:bodyPr/>
          <a:lstStyle>
            <a:lvl1pPr>
              <a:defRPr/>
            </a:lvl1pPr>
          </a:lstStyle>
          <a:p>
            <a:pPr>
              <a:defRPr/>
            </a:pPr>
            <a:fld id="{098AB1CB-0880-433C-ADE7-39D5075AFAF4}" type="datetime1">
              <a:rPr lang="en-US"/>
              <a:pPr>
                <a:defRPr/>
              </a:pPr>
              <a:t>5/28/2014</a:t>
            </a:fld>
            <a:endParaRPr lang="en-US" dirty="0"/>
          </a:p>
        </p:txBody>
      </p:sp>
      <p:sp>
        <p:nvSpPr>
          <p:cNvPr id="92" name="Footer Placeholder 90"/>
          <p:cNvSpPr>
            <a:spLocks noGrp="1"/>
          </p:cNvSpPr>
          <p:nvPr>
            <p:ph type="ftr" sz="quarter" idx="11"/>
          </p:nvPr>
        </p:nvSpPr>
        <p:spPr/>
        <p:txBody>
          <a:bodyPr/>
          <a:lstStyle>
            <a:lvl1pPr>
              <a:defRPr/>
            </a:lvl1pPr>
          </a:lstStyle>
          <a:p>
            <a:pPr>
              <a:defRPr/>
            </a:pPr>
            <a:endParaRPr lang="en-US"/>
          </a:p>
        </p:txBody>
      </p:sp>
      <p:sp>
        <p:nvSpPr>
          <p:cNvPr id="93" name="Slide Number Placeholder 91"/>
          <p:cNvSpPr>
            <a:spLocks noGrp="1"/>
          </p:cNvSpPr>
          <p:nvPr>
            <p:ph type="sldNum" sz="quarter" idx="12"/>
          </p:nvPr>
        </p:nvSpPr>
        <p:spPr/>
        <p:txBody>
          <a:bodyPr/>
          <a:lstStyle>
            <a:lvl1pPr>
              <a:defRPr/>
            </a:lvl1pPr>
          </a:lstStyle>
          <a:p>
            <a:pPr>
              <a:defRPr/>
            </a:pPr>
            <a:fld id="{6C734FD2-19DD-4DEF-B5FE-E8D037EAC7A2}"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484D5CE-F525-474F-BA93-00A3E9C991F9}" type="datetime1">
              <a:rPr lang="en-US"/>
              <a:pPr>
                <a:defRPr/>
              </a:pPr>
              <a:t>5/28/2014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2BE1B25-AB37-4CEA-87F3-E3519A750AD7}"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973B2A4C-812B-4252-8E7A-08162811CBE0}" type="datetime1">
              <a:rPr lang="en-US"/>
              <a:pPr>
                <a:defRPr/>
              </a:pPr>
              <a:t>5/28/2014</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22613F6-EBFE-4D90-B246-34802C7F539E}"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41D5553-F5F1-4D97-A8DB-1F6BF91031F2}" type="datetime1">
              <a:rPr lang="en-US"/>
              <a:pPr>
                <a:defRPr/>
              </a:pPr>
              <a:t>5/28/2014</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6E8635C-13A3-4A26-9DA9-334ACD0D0F4D}"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C282A4D-CFBF-48AC-B63C-FE2AD91AFABA}" type="datetime1">
              <a:rPr lang="en-US"/>
              <a:pPr>
                <a:defRPr/>
              </a:pPr>
              <a:t>5/28/2014</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B1B0A0B-E030-4DDE-B2F2-9B1084A8D056}"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36"/>
          <p:cNvSpPr/>
          <p:nvPr/>
        </p:nvSpPr>
        <p:spPr>
          <a:xfrm>
            <a:off x="0" y="1563688"/>
            <a:ext cx="2762250" cy="3313112"/>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cxnSp>
        <p:nvCxnSpPr>
          <p:cNvPr id="6" name="Straight Connector 38"/>
          <p:cNvCxnSpPr/>
          <p:nvPr/>
        </p:nvCxnSpPr>
        <p:spPr>
          <a:xfrm rot="5400000">
            <a:off x="1127919" y="3221832"/>
            <a:ext cx="3017837"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 name="Straight Connector 40"/>
          <p:cNvCxnSpPr/>
          <p:nvPr/>
        </p:nvCxnSpPr>
        <p:spPr>
          <a:xfrm>
            <a:off x="0" y="1712913"/>
            <a:ext cx="2651125" cy="1587"/>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 name="Straight Connector 42"/>
          <p:cNvCxnSpPr/>
          <p:nvPr/>
        </p:nvCxnSpPr>
        <p:spPr>
          <a:xfrm>
            <a:off x="0" y="4733925"/>
            <a:ext cx="2651125"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152400" y="1901952"/>
            <a:ext cx="2377440" cy="1371600"/>
          </a:xfrm>
        </p:spPr>
        <p:txBody>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Date Placeholder 4"/>
          <p:cNvSpPr>
            <a:spLocks noGrp="1"/>
          </p:cNvSpPr>
          <p:nvPr>
            <p:ph type="dt" sz="half" idx="10"/>
          </p:nvPr>
        </p:nvSpPr>
        <p:spPr/>
        <p:txBody>
          <a:bodyPr/>
          <a:lstStyle>
            <a:lvl1pPr>
              <a:defRPr/>
            </a:lvl1pPr>
          </a:lstStyle>
          <a:p>
            <a:pPr>
              <a:defRPr/>
            </a:pPr>
            <a:fld id="{F16BB104-A6D5-4E44-AC04-B986D95C846E}" type="datetime1">
              <a:rPr lang="en-US"/>
              <a:pPr>
                <a:defRPr/>
              </a:pPr>
              <a:t>5/28/2014</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p:txBody>
          <a:bodyPr/>
          <a:lstStyle>
            <a:lvl1pPr>
              <a:defRPr/>
            </a:lvl1pPr>
          </a:lstStyle>
          <a:p>
            <a:pPr>
              <a:defRPr/>
            </a:pPr>
            <a:fld id="{CAB4A939-EB05-48C5-9897-14038931B71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32"/>
          <p:cNvSpPr/>
          <p:nvPr/>
        </p:nvSpPr>
        <p:spPr>
          <a:xfrm>
            <a:off x="0" y="1563688"/>
            <a:ext cx="2762250" cy="3313112"/>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cxnSp>
        <p:nvCxnSpPr>
          <p:cNvPr id="6" name="Straight Connector 33"/>
          <p:cNvCxnSpPr/>
          <p:nvPr/>
        </p:nvCxnSpPr>
        <p:spPr>
          <a:xfrm rot="5400000">
            <a:off x="1127919" y="3221832"/>
            <a:ext cx="3017837"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 name="Straight Connector 34"/>
          <p:cNvCxnSpPr/>
          <p:nvPr/>
        </p:nvCxnSpPr>
        <p:spPr>
          <a:xfrm>
            <a:off x="0" y="1712913"/>
            <a:ext cx="2651125" cy="1587"/>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 name="Straight Connector 59"/>
          <p:cNvCxnSpPr/>
          <p:nvPr/>
        </p:nvCxnSpPr>
        <p:spPr>
          <a:xfrm>
            <a:off x="0" y="4733925"/>
            <a:ext cx="2651125"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2" name="Title 1"/>
          <p:cNvSpPr>
            <a:spLocks noGrp="1"/>
          </p:cNvSpPr>
          <p:nvPr>
            <p:ph type="title"/>
          </p:nvPr>
        </p:nvSpPr>
        <p:spPr>
          <a:xfrm>
            <a:off x="155448" y="1905000"/>
            <a:ext cx="2377440" cy="1371600"/>
          </a:xfrm>
        </p:spPr>
        <p:txBody>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Date Placeholder 4"/>
          <p:cNvSpPr>
            <a:spLocks noGrp="1"/>
          </p:cNvSpPr>
          <p:nvPr>
            <p:ph type="dt" sz="half" idx="10"/>
          </p:nvPr>
        </p:nvSpPr>
        <p:spPr/>
        <p:txBody>
          <a:bodyPr/>
          <a:lstStyle>
            <a:lvl1pPr>
              <a:defRPr/>
            </a:lvl1pPr>
          </a:lstStyle>
          <a:p>
            <a:pPr>
              <a:defRPr/>
            </a:pPr>
            <a:fld id="{9251F890-00E2-41A0-84CE-D16BE4AF3308}" type="datetime1">
              <a:rPr lang="en-US"/>
              <a:pPr>
                <a:defRPr/>
              </a:pPr>
              <a:t>5/28/2014</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p:txBody>
          <a:bodyPr/>
          <a:lstStyle>
            <a:lvl1pPr>
              <a:defRPr/>
            </a:lvl1pPr>
          </a:lstStyle>
          <a:p>
            <a:pPr>
              <a:defRPr/>
            </a:pPr>
            <a:fld id="{665BB3E6-8503-41F4-B413-1D044E79383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225" y="136525"/>
            <a:ext cx="8869363" cy="658495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1028"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1190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2"/>
                </a:solidFill>
                <a:latin typeface="+mn-lt"/>
                <a:cs typeface="+mn-cs"/>
              </a:defRPr>
            </a:lvl1pPr>
          </a:lstStyle>
          <a:p>
            <a:pPr>
              <a:defRPr/>
            </a:pPr>
            <a:fld id="{67CF8253-2463-41B5-A651-77C30503B95F}" type="datetime1">
              <a:rPr lang="en-US"/>
              <a:pPr>
                <a:defRPr/>
              </a:pPr>
              <a:t>5/28/2014</a:t>
            </a:fld>
            <a:endParaRPr lang="en-US" dirty="0"/>
          </a:p>
        </p:txBody>
      </p:sp>
      <p:sp>
        <p:nvSpPr>
          <p:cNvPr id="5" name="Footer Placeholder 4"/>
          <p:cNvSpPr>
            <a:spLocks noGrp="1"/>
          </p:cNvSpPr>
          <p:nvPr>
            <p:ph type="ftr" sz="quarter" idx="3"/>
          </p:nvPr>
        </p:nvSpPr>
        <p:spPr>
          <a:xfrm>
            <a:off x="2830513" y="6311900"/>
            <a:ext cx="3482975"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2"/>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1190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2"/>
                </a:solidFill>
                <a:latin typeface="+mn-lt"/>
                <a:cs typeface="+mn-cs"/>
              </a:defRPr>
            </a:lvl1pPr>
          </a:lstStyle>
          <a:p>
            <a:pPr>
              <a:defRPr/>
            </a:pPr>
            <a:fld id="{9D5433A1-78DB-4219-844C-12ED14C8B7BC}" type="slidenum">
              <a:rPr lang="en-US"/>
              <a:pPr>
                <a:defRPr/>
              </a:pPr>
              <a:t>‹#›</a:t>
            </a:fld>
            <a:endParaRPr lang="en-US" dirty="0"/>
          </a:p>
        </p:txBody>
      </p:sp>
    </p:spTree>
  </p:cSld>
  <p:clrMap bg1="dk1" tx1="lt1" bg2="dk2" tx2="lt2" accent1="accent1" accent2="accent2" accent3="accent3" accent4="accent4" accent5="accent5" accent6="accent6" hlink="hlink" folHlink="folHlink"/>
  <p:sldLayoutIdLst>
    <p:sldLayoutId id="2147483901" r:id="rId1"/>
    <p:sldLayoutId id="2147483900" r:id="rId2"/>
    <p:sldLayoutId id="2147483902" r:id="rId3"/>
    <p:sldLayoutId id="2147483899" r:id="rId4"/>
    <p:sldLayoutId id="2147483898" r:id="rId5"/>
    <p:sldLayoutId id="2147483897" r:id="rId6"/>
    <p:sldLayoutId id="2147483896" r:id="rId7"/>
    <p:sldLayoutId id="2147483903" r:id="rId8"/>
    <p:sldLayoutId id="2147483904" r:id="rId9"/>
    <p:sldLayoutId id="2147483895" r:id="rId10"/>
    <p:sldLayoutId id="2147483894" r:id="rId11"/>
  </p:sldLayoutIdLst>
  <p:hf sldNum="0" hdr="0" ftr="0" dt="0"/>
  <p:txStyles>
    <p:titleStyle>
      <a:lvl1pPr algn="l" rtl="0" fontAlgn="base">
        <a:spcBef>
          <a:spcPct val="0"/>
        </a:spcBef>
        <a:spcAft>
          <a:spcPct val="0"/>
        </a:spcAft>
        <a:tabLst>
          <a:tab pos="3830638" algn="l"/>
        </a:tabLst>
        <a:defRPr sz="3600" b="1" kern="1200" spc="50">
          <a:ln w="13335" cmpd="sng">
            <a:solidFill>
              <a:schemeClr val="accent1">
                <a:lumMod val="50000"/>
              </a:schemeClr>
            </a:solidFill>
            <a:prstDash val="solid"/>
          </a:ln>
          <a:solidFill>
            <a:srgbClr val="FEFEFE"/>
          </a:solidFill>
          <a:latin typeface="+mj-lt"/>
          <a:ea typeface="+mj-ea"/>
          <a:cs typeface="+mj-cs"/>
        </a:defRPr>
      </a:lvl1pPr>
      <a:lvl2pPr algn="l" rtl="0" fontAlgn="base">
        <a:spcBef>
          <a:spcPct val="0"/>
        </a:spcBef>
        <a:spcAft>
          <a:spcPct val="0"/>
        </a:spcAft>
        <a:tabLst>
          <a:tab pos="3830638" algn="l"/>
        </a:tabLst>
        <a:defRPr sz="3600" b="1">
          <a:solidFill>
            <a:srgbClr val="FEFEFE"/>
          </a:solidFill>
          <a:latin typeface="Tw Cen MT" pitchFamily="34" charset="0"/>
        </a:defRPr>
      </a:lvl2pPr>
      <a:lvl3pPr algn="l" rtl="0" fontAlgn="base">
        <a:spcBef>
          <a:spcPct val="0"/>
        </a:spcBef>
        <a:spcAft>
          <a:spcPct val="0"/>
        </a:spcAft>
        <a:tabLst>
          <a:tab pos="3830638" algn="l"/>
        </a:tabLst>
        <a:defRPr sz="3600" b="1">
          <a:solidFill>
            <a:srgbClr val="FEFEFE"/>
          </a:solidFill>
          <a:latin typeface="Tw Cen MT" pitchFamily="34" charset="0"/>
        </a:defRPr>
      </a:lvl3pPr>
      <a:lvl4pPr algn="l" rtl="0" fontAlgn="base">
        <a:spcBef>
          <a:spcPct val="0"/>
        </a:spcBef>
        <a:spcAft>
          <a:spcPct val="0"/>
        </a:spcAft>
        <a:tabLst>
          <a:tab pos="3830638" algn="l"/>
        </a:tabLst>
        <a:defRPr sz="3600" b="1">
          <a:solidFill>
            <a:srgbClr val="FEFEFE"/>
          </a:solidFill>
          <a:latin typeface="Tw Cen MT" pitchFamily="34" charset="0"/>
        </a:defRPr>
      </a:lvl4pPr>
      <a:lvl5pPr algn="l" rtl="0" fontAlgn="base">
        <a:spcBef>
          <a:spcPct val="0"/>
        </a:spcBef>
        <a:spcAft>
          <a:spcPct val="0"/>
        </a:spcAft>
        <a:tabLst>
          <a:tab pos="3830638" algn="l"/>
        </a:tabLst>
        <a:defRPr sz="3600" b="1">
          <a:solidFill>
            <a:srgbClr val="FEFEFE"/>
          </a:solidFill>
          <a:latin typeface="Tw Cen MT" pitchFamily="34" charset="0"/>
        </a:defRPr>
      </a:lvl5pPr>
      <a:lvl6pPr marL="457200" algn="l" rtl="0" fontAlgn="base">
        <a:spcBef>
          <a:spcPct val="0"/>
        </a:spcBef>
        <a:spcAft>
          <a:spcPct val="0"/>
        </a:spcAft>
        <a:tabLst>
          <a:tab pos="3830638" algn="l"/>
        </a:tabLst>
        <a:defRPr sz="3600" b="1">
          <a:solidFill>
            <a:srgbClr val="FEFEFE"/>
          </a:solidFill>
          <a:latin typeface="Tw Cen MT" pitchFamily="34" charset="0"/>
        </a:defRPr>
      </a:lvl6pPr>
      <a:lvl7pPr marL="914400" algn="l" rtl="0" fontAlgn="base">
        <a:spcBef>
          <a:spcPct val="0"/>
        </a:spcBef>
        <a:spcAft>
          <a:spcPct val="0"/>
        </a:spcAft>
        <a:tabLst>
          <a:tab pos="3830638" algn="l"/>
        </a:tabLst>
        <a:defRPr sz="3600" b="1">
          <a:solidFill>
            <a:srgbClr val="FEFEFE"/>
          </a:solidFill>
          <a:latin typeface="Tw Cen MT" pitchFamily="34" charset="0"/>
        </a:defRPr>
      </a:lvl7pPr>
      <a:lvl8pPr marL="1371600" algn="l" rtl="0" fontAlgn="base">
        <a:spcBef>
          <a:spcPct val="0"/>
        </a:spcBef>
        <a:spcAft>
          <a:spcPct val="0"/>
        </a:spcAft>
        <a:tabLst>
          <a:tab pos="3830638" algn="l"/>
        </a:tabLst>
        <a:defRPr sz="3600" b="1">
          <a:solidFill>
            <a:srgbClr val="FEFEFE"/>
          </a:solidFill>
          <a:latin typeface="Tw Cen MT" pitchFamily="34" charset="0"/>
        </a:defRPr>
      </a:lvl8pPr>
      <a:lvl9pPr marL="1828800" algn="l" rtl="0" fontAlgn="base">
        <a:spcBef>
          <a:spcPct val="0"/>
        </a:spcBef>
        <a:spcAft>
          <a:spcPct val="0"/>
        </a:spcAft>
        <a:tabLst>
          <a:tab pos="3830638" algn="l"/>
        </a:tabLst>
        <a:defRPr sz="3600" b="1">
          <a:solidFill>
            <a:srgbClr val="FEFEFE"/>
          </a:solidFill>
          <a:latin typeface="Tw Cen MT" pitchFamily="34" charset="0"/>
        </a:defRPr>
      </a:lvl9pPr>
    </p:titleStyle>
    <p:bodyStyle>
      <a:lvl1pPr marL="273050" indent="-273050" algn="l" rtl="0" fontAlgn="base">
        <a:spcBef>
          <a:spcPct val="20000"/>
        </a:spcBef>
        <a:spcAft>
          <a:spcPct val="0"/>
        </a:spcAft>
        <a:buClr>
          <a:srgbClr val="ACC2C9"/>
        </a:buClr>
        <a:buFont typeface="Arial" charset="0"/>
        <a:buChar char="•"/>
        <a:defRPr sz="2400" kern="1200">
          <a:solidFill>
            <a:schemeClr val="tx2"/>
          </a:solidFill>
          <a:latin typeface="+mn-lt"/>
          <a:ea typeface="+mn-ea"/>
          <a:cs typeface="+mn-cs"/>
        </a:defRPr>
      </a:lvl1pPr>
      <a:lvl2pPr marL="547688" indent="-182563" algn="l" rtl="0" fontAlgn="base">
        <a:spcBef>
          <a:spcPct val="20000"/>
        </a:spcBef>
        <a:spcAft>
          <a:spcPct val="0"/>
        </a:spcAft>
        <a:buClr>
          <a:srgbClr val="ACC2C9"/>
        </a:buClr>
        <a:buFont typeface="Arial" charset="0"/>
        <a:buChar char="•"/>
        <a:defRPr sz="2000" kern="1200">
          <a:solidFill>
            <a:schemeClr val="tx1"/>
          </a:solidFill>
          <a:latin typeface="+mn-lt"/>
          <a:ea typeface="+mn-ea"/>
          <a:cs typeface="+mn-cs"/>
        </a:defRPr>
      </a:lvl2pPr>
      <a:lvl3pPr marL="914400" indent="-228600" algn="l" rtl="0" fontAlgn="base">
        <a:spcBef>
          <a:spcPct val="20000"/>
        </a:spcBef>
        <a:spcAft>
          <a:spcPct val="0"/>
        </a:spcAft>
        <a:buClr>
          <a:schemeClr val="accent2"/>
        </a:buClr>
        <a:buFont typeface="Arial" charset="0"/>
        <a:buChar char="•"/>
        <a:defRPr sz="2000" kern="1200">
          <a:solidFill>
            <a:schemeClr val="tx2"/>
          </a:solidFill>
          <a:latin typeface="+mn-lt"/>
          <a:ea typeface="+mn-ea"/>
          <a:cs typeface="+mn-cs"/>
        </a:defRPr>
      </a:lvl3pPr>
      <a:lvl4pPr marL="1187450" indent="-228600" algn="l" rtl="0" fontAlgn="base">
        <a:spcBef>
          <a:spcPct val="20000"/>
        </a:spcBef>
        <a:spcAft>
          <a:spcPct val="0"/>
        </a:spcAft>
        <a:buClr>
          <a:srgbClr val="99987F"/>
        </a:buClr>
        <a:buFont typeface="Arial" charset="0"/>
        <a:buChar char="•"/>
        <a:defRPr kern="1200">
          <a:solidFill>
            <a:schemeClr val="tx1"/>
          </a:solidFill>
          <a:latin typeface="+mn-lt"/>
          <a:ea typeface="+mn-ea"/>
          <a:cs typeface="+mn-cs"/>
        </a:defRPr>
      </a:lvl4pPr>
      <a:lvl5pPr marL="1462088" indent="-228600" algn="l" rtl="0" fontAlgn="base">
        <a:spcBef>
          <a:spcPct val="20000"/>
        </a:spcBef>
        <a:spcAft>
          <a:spcPct val="0"/>
        </a:spcAft>
        <a:buClr>
          <a:srgbClr val="90AC97"/>
        </a:buClr>
        <a:buFont typeface="Arial" charset="0"/>
        <a:buChar char="•"/>
        <a:defRPr sz="1600" kern="120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religionfacts.com/" TargetMode="External"/><Relationship Id="rId2" Type="http://schemas.openxmlformats.org/officeDocument/2006/relationships/hyperlink" Target="http://www.mayoclinic.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2130425"/>
            <a:ext cx="8153400" cy="1450975"/>
          </a:xfrm>
        </p:spPr>
        <p:txBody>
          <a:bodyPr/>
          <a:lstStyle/>
          <a:p>
            <a:pPr fontAlgn="auto">
              <a:spcAft>
                <a:spcPts val="0"/>
              </a:spcAft>
              <a:defRPr/>
            </a:pPr>
            <a:r>
              <a:rPr lang="en-US" dirty="0" smtClean="0"/>
              <a:t>Meditate Away</a:t>
            </a:r>
            <a:endParaRPr lang="en-US" dirty="0"/>
          </a:p>
        </p:txBody>
      </p:sp>
      <p:sp>
        <p:nvSpPr>
          <p:cNvPr id="13314" name="Subtitle 4"/>
          <p:cNvSpPr>
            <a:spLocks noGrp="1"/>
          </p:cNvSpPr>
          <p:nvPr>
            <p:ph type="subTitle" idx="1"/>
          </p:nvPr>
        </p:nvSpPr>
        <p:spPr>
          <a:xfrm>
            <a:off x="228600" y="3505200"/>
            <a:ext cx="4419600" cy="1524000"/>
          </a:xfrm>
        </p:spPr>
        <p:txBody>
          <a:bodyPr/>
          <a:lstStyle/>
          <a:p>
            <a:r>
              <a:rPr lang="en-US" smtClean="0"/>
              <a:t>Submitted by Kyle Brett </a:t>
            </a:r>
          </a:p>
          <a:p>
            <a:r>
              <a:rPr lang="en-US" smtClean="0"/>
              <a:t>Resident Assistant </a:t>
            </a:r>
          </a:p>
          <a:p>
            <a:r>
              <a:rPr lang="en-US" smtClean="0"/>
              <a:t>Lock Haven University </a:t>
            </a:r>
          </a:p>
          <a:p>
            <a:endParaRPr lang="en-US" smtClean="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accent6">
                    <a:tint val="1000"/>
                  </a:schemeClr>
                </a:solidFill>
              </a:rPr>
              <a:t>Credits</a:t>
            </a:r>
            <a:endParaRPr lang="en-US" dirty="0">
              <a:solidFill>
                <a:schemeClr val="accent6">
                  <a:tint val="1000"/>
                </a:schemeClr>
              </a:solidFill>
            </a:endParaRPr>
          </a:p>
        </p:txBody>
      </p:sp>
      <p:sp>
        <p:nvSpPr>
          <p:cNvPr id="3" name="Content Placeholder 2"/>
          <p:cNvSpPr>
            <a:spLocks noGrp="1"/>
          </p:cNvSpPr>
          <p:nvPr>
            <p:ph idx="1"/>
          </p:nvPr>
        </p:nvSpPr>
        <p:spPr/>
        <p:txBody>
          <a:bodyPr rtlCol="0">
            <a:normAutofit/>
          </a:bodyPr>
          <a:lstStyle/>
          <a:p>
            <a:pPr marL="274320" indent="-274320" fontAlgn="auto">
              <a:spcAft>
                <a:spcPts val="0"/>
              </a:spcAft>
              <a:buClr>
                <a:schemeClr val="accent1">
                  <a:lumMod val="60000"/>
                  <a:lumOff val="40000"/>
                </a:schemeClr>
              </a:buClr>
              <a:buFont typeface="Arial" pitchFamily="34" charset="0"/>
              <a:buChar char="•"/>
              <a:defRPr/>
            </a:pPr>
            <a:r>
              <a:rPr lang="en-US" dirty="0" smtClean="0"/>
              <a:t>Made by Kyle Brett from Lock Haven University </a:t>
            </a:r>
          </a:p>
          <a:p>
            <a:pPr marL="0" indent="0" fontAlgn="auto">
              <a:spcAft>
                <a:spcPts val="0"/>
              </a:spcAft>
              <a:buClr>
                <a:schemeClr val="accent1">
                  <a:lumMod val="60000"/>
                  <a:lumOff val="40000"/>
                </a:schemeClr>
              </a:buClr>
              <a:buFont typeface="Arial" pitchFamily="34" charset="0"/>
              <a:buNone/>
              <a:defRPr/>
            </a:pPr>
            <a:endParaRPr lang="en-US" dirty="0"/>
          </a:p>
          <a:p>
            <a:pPr marL="0" indent="0" fontAlgn="auto">
              <a:spcAft>
                <a:spcPts val="0"/>
              </a:spcAft>
              <a:buClr>
                <a:schemeClr val="accent1">
                  <a:lumMod val="60000"/>
                  <a:lumOff val="40000"/>
                </a:schemeClr>
              </a:buClr>
              <a:buFont typeface="Arial" pitchFamily="34" charset="0"/>
              <a:buNone/>
              <a:defRPr/>
            </a:pPr>
            <a:endParaRPr lang="en-US" dirty="0" smtClean="0"/>
          </a:p>
          <a:p>
            <a:pPr marL="0" indent="0" fontAlgn="auto">
              <a:spcAft>
                <a:spcPts val="0"/>
              </a:spcAft>
              <a:buClr>
                <a:schemeClr val="accent1">
                  <a:lumMod val="60000"/>
                  <a:lumOff val="40000"/>
                </a:schemeClr>
              </a:buClr>
              <a:buFont typeface="Arial" pitchFamily="34" charset="0"/>
              <a:buNone/>
              <a:defRPr/>
            </a:pPr>
            <a:r>
              <a:rPr lang="en-US" dirty="0" smtClean="0"/>
              <a:t>Sources: </a:t>
            </a:r>
            <a:endParaRPr lang="en-US" dirty="0"/>
          </a:p>
          <a:p>
            <a:pPr marL="0" indent="0" fontAlgn="auto">
              <a:spcAft>
                <a:spcPts val="0"/>
              </a:spcAft>
              <a:buClr>
                <a:schemeClr val="accent1">
                  <a:lumMod val="60000"/>
                  <a:lumOff val="40000"/>
                </a:schemeClr>
              </a:buClr>
              <a:buFont typeface="Arial" pitchFamily="34" charset="0"/>
              <a:buNone/>
              <a:defRPr/>
            </a:pPr>
            <a:r>
              <a:rPr lang="en-US" dirty="0" smtClean="0">
                <a:hlinkClick r:id="rId2"/>
              </a:rPr>
              <a:t>www.mayoclinic.com</a:t>
            </a:r>
            <a:endParaRPr lang="en-US" dirty="0" smtClean="0"/>
          </a:p>
          <a:p>
            <a:pPr marL="0" indent="0" fontAlgn="auto">
              <a:spcAft>
                <a:spcPts val="0"/>
              </a:spcAft>
              <a:buClr>
                <a:schemeClr val="accent1">
                  <a:lumMod val="60000"/>
                  <a:lumOff val="40000"/>
                </a:schemeClr>
              </a:buClr>
              <a:buFont typeface="Arial" pitchFamily="34" charset="0"/>
              <a:buNone/>
              <a:defRPr/>
            </a:pPr>
            <a:endParaRPr lang="en-US" dirty="0"/>
          </a:p>
          <a:p>
            <a:pPr marL="0" indent="0" fontAlgn="auto">
              <a:spcAft>
                <a:spcPts val="0"/>
              </a:spcAft>
              <a:buClr>
                <a:schemeClr val="accent1">
                  <a:lumMod val="60000"/>
                  <a:lumOff val="40000"/>
                </a:schemeClr>
              </a:buClr>
              <a:buFont typeface="Arial" pitchFamily="34" charset="0"/>
              <a:buNone/>
              <a:defRPr/>
            </a:pPr>
            <a:r>
              <a:rPr lang="en-US" dirty="0" smtClean="0">
                <a:hlinkClick r:id="rId3"/>
              </a:rPr>
              <a:t>www.religionfacts.com</a:t>
            </a:r>
            <a:endParaRPr lang="en-US" dirty="0" smtClean="0"/>
          </a:p>
          <a:p>
            <a:pPr marL="0" indent="0" fontAlgn="auto">
              <a:spcAft>
                <a:spcPts val="0"/>
              </a:spcAft>
              <a:buClr>
                <a:schemeClr val="accent1">
                  <a:lumMod val="60000"/>
                  <a:lumOff val="40000"/>
                </a:schemeClr>
              </a:buClr>
              <a:buFont typeface="Arial" pitchFamily="34" charset="0"/>
              <a:buNone/>
              <a:defRPr/>
            </a:pPr>
            <a:endParaRPr lang="en-US" dirty="0"/>
          </a:p>
          <a:p>
            <a:pPr marL="0" indent="0" fontAlgn="auto">
              <a:spcAft>
                <a:spcPts val="0"/>
              </a:spcAft>
              <a:buClr>
                <a:schemeClr val="accent1">
                  <a:lumMod val="60000"/>
                  <a:lumOff val="40000"/>
                </a:schemeClr>
              </a:buClr>
              <a:buFont typeface="Arial" pitchFamily="34" charset="0"/>
              <a:buNone/>
              <a:defRPr/>
            </a:pPr>
            <a:r>
              <a:rPr lang="en-US" dirty="0" smtClean="0"/>
              <a:t>Images from: Google Images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fontAlgn="auto">
              <a:spcAft>
                <a:spcPts val="0"/>
              </a:spcAft>
              <a:defRPr/>
            </a:pPr>
            <a:r>
              <a:rPr lang="en-US" dirty="0" smtClean="0"/>
              <a:t>Meditate Away!</a:t>
            </a:r>
            <a:endParaRPr lang="en-US" dirty="0"/>
          </a:p>
        </p:txBody>
      </p:sp>
      <p:sp>
        <p:nvSpPr>
          <p:cNvPr id="3" name="Subtitle 2"/>
          <p:cNvSpPr>
            <a:spLocks noGrp="1"/>
          </p:cNvSpPr>
          <p:nvPr>
            <p:ph type="subTitle" idx="1"/>
          </p:nvPr>
        </p:nvSpPr>
        <p:spPr/>
        <p:txBody>
          <a:bodyPr rtlCol="0">
            <a:normAutofit lnSpcReduction="10000"/>
          </a:bodyPr>
          <a:lstStyle/>
          <a:p>
            <a:pPr fontAlgn="auto">
              <a:spcAft>
                <a:spcPts val="0"/>
              </a:spcAft>
              <a:buClr>
                <a:schemeClr val="accent1">
                  <a:lumMod val="60000"/>
                  <a:lumOff val="40000"/>
                </a:schemeClr>
              </a:buClr>
              <a:buFont typeface="Arial" pitchFamily="34" charset="0"/>
              <a:buNone/>
              <a:defRPr/>
            </a:pPr>
            <a:r>
              <a:rPr lang="en-US" dirty="0" smtClean="0"/>
              <a:t>Brief explanation of a stress reduction technique used by Soto Zen Buddhists </a:t>
            </a:r>
          </a:p>
          <a:p>
            <a:pPr fontAlgn="auto">
              <a:spcAft>
                <a:spcPts val="0"/>
              </a:spcAft>
              <a:buClr>
                <a:schemeClr val="accent1">
                  <a:lumMod val="60000"/>
                  <a:lumOff val="40000"/>
                </a:schemeClr>
              </a:buClr>
              <a:buFont typeface="Arial" pitchFamily="34" charset="0"/>
              <a:buNone/>
              <a:defRPr/>
            </a:pPr>
            <a:endParaRPr lang="en-US" dirty="0" smtClean="0"/>
          </a:p>
        </p:txBody>
      </p:sp>
      <p:pic>
        <p:nvPicPr>
          <p:cNvPr id="14339" name="Picture 2" descr="http://www.thelincolnstudio.com/art_meditation.JPG"/>
          <p:cNvPicPr>
            <a:picLocks noChangeAspect="1" noChangeArrowheads="1"/>
          </p:cNvPicPr>
          <p:nvPr/>
        </p:nvPicPr>
        <p:blipFill>
          <a:blip r:embed="rId2"/>
          <a:srcRect/>
          <a:stretch>
            <a:fillRect/>
          </a:stretch>
        </p:blipFill>
        <p:spPr bwMode="auto">
          <a:xfrm>
            <a:off x="5084763" y="3733800"/>
            <a:ext cx="3983037" cy="2427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accent6">
                    <a:tint val="1000"/>
                  </a:schemeClr>
                </a:solidFill>
              </a:rPr>
              <a:t>Zen History </a:t>
            </a:r>
            <a:endParaRPr lang="en-US" dirty="0">
              <a:solidFill>
                <a:schemeClr val="accent6">
                  <a:tint val="1000"/>
                </a:schemeClr>
              </a:solidFill>
            </a:endParaRPr>
          </a:p>
        </p:txBody>
      </p:sp>
      <p:sp>
        <p:nvSpPr>
          <p:cNvPr id="3" name="Content Placeholder 2"/>
          <p:cNvSpPr>
            <a:spLocks noGrp="1"/>
          </p:cNvSpPr>
          <p:nvPr>
            <p:ph idx="1"/>
          </p:nvPr>
        </p:nvSpPr>
        <p:spPr/>
        <p:txBody>
          <a:bodyPr rtlCol="0">
            <a:normAutofit lnSpcReduction="10000"/>
          </a:bodyPr>
          <a:lstStyle/>
          <a:p>
            <a:pPr marL="274320" indent="-274320" fontAlgn="auto">
              <a:spcAft>
                <a:spcPts val="0"/>
              </a:spcAft>
              <a:buClr>
                <a:schemeClr val="accent1">
                  <a:lumMod val="60000"/>
                  <a:lumOff val="40000"/>
                </a:schemeClr>
              </a:buClr>
              <a:buFont typeface="Arial" pitchFamily="34" charset="0"/>
              <a:buChar char="•"/>
              <a:defRPr/>
            </a:pPr>
            <a:r>
              <a:rPr lang="en-US" dirty="0" smtClean="0"/>
              <a:t>Zen (Japanese) and </a:t>
            </a:r>
            <a:r>
              <a:rPr lang="en-US" dirty="0" err="1" smtClean="0"/>
              <a:t>Ch’an</a:t>
            </a:r>
            <a:r>
              <a:rPr lang="en-US" dirty="0" smtClean="0"/>
              <a:t> (Chinese) come from the Sanskrit word </a:t>
            </a:r>
            <a:r>
              <a:rPr lang="en-US" dirty="0" err="1" smtClean="0"/>
              <a:t>Dhyana</a:t>
            </a:r>
            <a:r>
              <a:rPr lang="en-US" dirty="0" smtClean="0"/>
              <a:t>. </a:t>
            </a:r>
            <a:r>
              <a:rPr lang="en-US" dirty="0" err="1" smtClean="0"/>
              <a:t>Dhyana</a:t>
            </a:r>
            <a:r>
              <a:rPr lang="en-US" dirty="0" smtClean="0"/>
              <a:t> means meditation.</a:t>
            </a:r>
          </a:p>
          <a:p>
            <a:pPr marL="274320" indent="-274320" fontAlgn="auto">
              <a:spcAft>
                <a:spcPts val="0"/>
              </a:spcAft>
              <a:buClr>
                <a:schemeClr val="accent1">
                  <a:lumMod val="60000"/>
                  <a:lumOff val="40000"/>
                </a:schemeClr>
              </a:buClr>
              <a:buFont typeface="Arial" pitchFamily="34" charset="0"/>
              <a:buChar char="•"/>
              <a:defRPr/>
            </a:pPr>
            <a:endParaRPr lang="en-US" dirty="0" smtClean="0"/>
          </a:p>
          <a:p>
            <a:pPr marL="274320" indent="-274320" fontAlgn="auto">
              <a:spcAft>
                <a:spcPts val="0"/>
              </a:spcAft>
              <a:buClr>
                <a:schemeClr val="accent1">
                  <a:lumMod val="60000"/>
                  <a:lumOff val="40000"/>
                </a:schemeClr>
              </a:buClr>
              <a:buFont typeface="Arial" pitchFamily="34" charset="0"/>
              <a:buChar char="•"/>
              <a:defRPr/>
            </a:pPr>
            <a:r>
              <a:rPr lang="en-US" dirty="0" smtClean="0"/>
              <a:t>It is no surprise, then, that Zen focuses on a practice of meditation to achieve enlightenment. </a:t>
            </a:r>
          </a:p>
          <a:p>
            <a:pPr marL="274320" indent="-274320" fontAlgn="auto">
              <a:spcAft>
                <a:spcPts val="0"/>
              </a:spcAft>
              <a:buClr>
                <a:schemeClr val="accent1">
                  <a:lumMod val="60000"/>
                  <a:lumOff val="40000"/>
                </a:schemeClr>
              </a:buClr>
              <a:buFont typeface="Arial" pitchFamily="34" charset="0"/>
              <a:buChar char="•"/>
              <a:defRPr/>
            </a:pPr>
            <a:endParaRPr lang="en-US" dirty="0"/>
          </a:p>
          <a:p>
            <a:pPr marL="274320" indent="-274320" fontAlgn="auto">
              <a:spcAft>
                <a:spcPts val="0"/>
              </a:spcAft>
              <a:buClr>
                <a:schemeClr val="accent1">
                  <a:lumMod val="60000"/>
                  <a:lumOff val="40000"/>
                </a:schemeClr>
              </a:buClr>
              <a:buFont typeface="Arial" pitchFamily="34" charset="0"/>
              <a:buChar char="•"/>
              <a:defRPr/>
            </a:pPr>
            <a:r>
              <a:rPr lang="en-US" dirty="0" smtClean="0"/>
              <a:t>Zen Buddhism is a mix of Indian Buddhism and Taoism/Shinto cultural beliefs. Brought by </a:t>
            </a:r>
            <a:r>
              <a:rPr lang="en-US" dirty="0" err="1" smtClean="0"/>
              <a:t>Bodhidharma</a:t>
            </a:r>
            <a:r>
              <a:rPr lang="en-US" dirty="0" smtClean="0"/>
              <a:t> (right).</a:t>
            </a:r>
          </a:p>
          <a:p>
            <a:pPr marL="274320" indent="-274320" fontAlgn="auto">
              <a:spcAft>
                <a:spcPts val="0"/>
              </a:spcAft>
              <a:buClr>
                <a:schemeClr val="accent1">
                  <a:lumMod val="60000"/>
                  <a:lumOff val="40000"/>
                </a:schemeClr>
              </a:buClr>
              <a:buFont typeface="Arial" pitchFamily="34" charset="0"/>
              <a:buChar char="•"/>
              <a:defRPr/>
            </a:pPr>
            <a:endParaRPr lang="en-US" dirty="0"/>
          </a:p>
          <a:p>
            <a:pPr marL="274320" indent="-274320" fontAlgn="auto">
              <a:spcAft>
                <a:spcPts val="0"/>
              </a:spcAft>
              <a:buClr>
                <a:schemeClr val="accent1">
                  <a:lumMod val="60000"/>
                  <a:lumOff val="40000"/>
                </a:schemeClr>
              </a:buClr>
              <a:buFont typeface="Arial" pitchFamily="34" charset="0"/>
              <a:buChar char="•"/>
              <a:defRPr/>
            </a:pPr>
            <a:r>
              <a:rPr lang="en-US" dirty="0" smtClean="0"/>
              <a:t>There are two main schools:</a:t>
            </a:r>
          </a:p>
          <a:p>
            <a:pPr marL="548640" lvl="1" indent="-182880" fontAlgn="auto">
              <a:spcAft>
                <a:spcPts val="0"/>
              </a:spcAft>
              <a:buClr>
                <a:schemeClr val="accent1">
                  <a:lumMod val="60000"/>
                  <a:lumOff val="40000"/>
                </a:schemeClr>
              </a:buClr>
              <a:buFont typeface="Arial" pitchFamily="34" charset="0"/>
              <a:buChar char="•"/>
              <a:defRPr/>
            </a:pPr>
            <a:r>
              <a:rPr lang="en-US" dirty="0" err="1" smtClean="0"/>
              <a:t>Rinzai</a:t>
            </a:r>
            <a:endParaRPr lang="en-US" dirty="0"/>
          </a:p>
          <a:p>
            <a:pPr marL="548640" lvl="1" indent="-182880" fontAlgn="auto">
              <a:spcAft>
                <a:spcPts val="0"/>
              </a:spcAft>
              <a:buClr>
                <a:schemeClr val="accent1">
                  <a:lumMod val="60000"/>
                  <a:lumOff val="40000"/>
                </a:schemeClr>
              </a:buClr>
              <a:buFont typeface="Arial" pitchFamily="34" charset="0"/>
              <a:buChar char="•"/>
              <a:defRPr/>
            </a:pPr>
            <a:r>
              <a:rPr lang="en-US" dirty="0" smtClean="0"/>
              <a:t>Soto</a:t>
            </a:r>
            <a:endParaRPr lang="en-US" dirty="0"/>
          </a:p>
        </p:txBody>
      </p:sp>
      <p:pic>
        <p:nvPicPr>
          <p:cNvPr id="15363" name="Picture 2"/>
          <p:cNvPicPr>
            <a:picLocks noChangeAspect="1" noChangeArrowheads="1"/>
          </p:cNvPicPr>
          <p:nvPr/>
        </p:nvPicPr>
        <p:blipFill>
          <a:blip r:embed="rId2"/>
          <a:srcRect/>
          <a:stretch>
            <a:fillRect/>
          </a:stretch>
        </p:blipFill>
        <p:spPr bwMode="auto">
          <a:xfrm>
            <a:off x="6934200" y="4343400"/>
            <a:ext cx="1531938" cy="213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accent6">
                    <a:tint val="1000"/>
                  </a:schemeClr>
                </a:solidFill>
              </a:rPr>
              <a:t>Soto and </a:t>
            </a:r>
            <a:r>
              <a:rPr lang="en-US" dirty="0" err="1" smtClean="0">
                <a:solidFill>
                  <a:schemeClr val="accent6">
                    <a:tint val="1000"/>
                  </a:schemeClr>
                </a:solidFill>
              </a:rPr>
              <a:t>Rinzai</a:t>
            </a:r>
            <a:endParaRPr lang="en-US" dirty="0">
              <a:solidFill>
                <a:schemeClr val="accent6">
                  <a:tint val="1000"/>
                </a:schemeClr>
              </a:solidFill>
            </a:endParaRPr>
          </a:p>
        </p:txBody>
      </p:sp>
      <p:sp>
        <p:nvSpPr>
          <p:cNvPr id="3" name="Content Placeholder 2"/>
          <p:cNvSpPr>
            <a:spLocks noGrp="1"/>
          </p:cNvSpPr>
          <p:nvPr>
            <p:ph idx="1"/>
          </p:nvPr>
        </p:nvSpPr>
        <p:spPr/>
        <p:txBody>
          <a:bodyPr rtlCol="0">
            <a:normAutofit lnSpcReduction="10000"/>
          </a:bodyPr>
          <a:lstStyle/>
          <a:p>
            <a:pPr marL="274320" indent="-274320" fontAlgn="auto">
              <a:spcAft>
                <a:spcPts val="0"/>
              </a:spcAft>
              <a:buClr>
                <a:schemeClr val="accent1">
                  <a:lumMod val="60000"/>
                  <a:lumOff val="40000"/>
                </a:schemeClr>
              </a:buClr>
              <a:buFont typeface="Arial" pitchFamily="34" charset="0"/>
              <a:buChar char="•"/>
              <a:defRPr/>
            </a:pPr>
            <a:r>
              <a:rPr lang="en-US" dirty="0" smtClean="0"/>
              <a:t>After coming to Japan from China, Zen broke into two schools.</a:t>
            </a:r>
          </a:p>
          <a:p>
            <a:pPr marL="274320" indent="-274320" fontAlgn="auto">
              <a:spcAft>
                <a:spcPts val="0"/>
              </a:spcAft>
              <a:buClr>
                <a:schemeClr val="accent1">
                  <a:lumMod val="60000"/>
                  <a:lumOff val="40000"/>
                </a:schemeClr>
              </a:buClr>
              <a:buFont typeface="Arial" pitchFamily="34" charset="0"/>
              <a:buChar char="•"/>
              <a:defRPr/>
            </a:pPr>
            <a:endParaRPr lang="en-US" dirty="0"/>
          </a:p>
          <a:p>
            <a:pPr marL="274320" indent="-274320" fontAlgn="auto">
              <a:spcAft>
                <a:spcPts val="0"/>
              </a:spcAft>
              <a:buClr>
                <a:schemeClr val="accent1">
                  <a:lumMod val="60000"/>
                  <a:lumOff val="40000"/>
                </a:schemeClr>
              </a:buClr>
              <a:buFont typeface="Arial" pitchFamily="34" charset="0"/>
              <a:buChar char="•"/>
              <a:defRPr/>
            </a:pPr>
            <a:r>
              <a:rPr lang="en-US" dirty="0" smtClean="0"/>
              <a:t>Both schools focus on the practice of sitting or meditation as the core of their practices. Both schools hope to achieve a greater understanding of their lives (and thus the universe) by reaching enlightenment. They hope to do so in various ways.</a:t>
            </a:r>
          </a:p>
          <a:p>
            <a:pPr marL="274320" indent="-274320" fontAlgn="auto">
              <a:spcAft>
                <a:spcPts val="0"/>
              </a:spcAft>
              <a:buClr>
                <a:schemeClr val="accent1">
                  <a:lumMod val="60000"/>
                  <a:lumOff val="40000"/>
                </a:schemeClr>
              </a:buClr>
              <a:buFont typeface="Arial" pitchFamily="34" charset="0"/>
              <a:buChar char="•"/>
              <a:defRPr/>
            </a:pPr>
            <a:r>
              <a:rPr lang="en-US" dirty="0" smtClean="0"/>
              <a:t>Soto:</a:t>
            </a:r>
          </a:p>
          <a:p>
            <a:pPr marL="548640" lvl="1" indent="-182880" fontAlgn="auto">
              <a:spcAft>
                <a:spcPts val="0"/>
              </a:spcAft>
              <a:buClr>
                <a:schemeClr val="accent1">
                  <a:lumMod val="60000"/>
                  <a:lumOff val="40000"/>
                </a:schemeClr>
              </a:buClr>
              <a:buFont typeface="Arial" pitchFamily="34" charset="0"/>
              <a:buChar char="•"/>
              <a:defRPr/>
            </a:pPr>
            <a:r>
              <a:rPr lang="en-US" dirty="0" smtClean="0"/>
              <a:t>Focuses on just sitting without attachment to good or bad thoughts and concepts or mystical riddles. Known as “Farmer Zen.”</a:t>
            </a:r>
          </a:p>
          <a:p>
            <a:pPr marL="274320" indent="-274320" fontAlgn="auto">
              <a:spcAft>
                <a:spcPts val="0"/>
              </a:spcAft>
              <a:buClr>
                <a:schemeClr val="accent1">
                  <a:lumMod val="60000"/>
                  <a:lumOff val="40000"/>
                </a:schemeClr>
              </a:buClr>
              <a:buFont typeface="Arial" pitchFamily="34" charset="0"/>
              <a:buChar char="•"/>
              <a:defRPr/>
            </a:pPr>
            <a:r>
              <a:rPr lang="en-US" dirty="0" err="1" smtClean="0"/>
              <a:t>Rinzai</a:t>
            </a:r>
            <a:r>
              <a:rPr lang="en-US" dirty="0" smtClean="0"/>
              <a:t>:</a:t>
            </a:r>
          </a:p>
          <a:p>
            <a:pPr marL="548640" lvl="1" indent="-182880" fontAlgn="auto">
              <a:spcAft>
                <a:spcPts val="0"/>
              </a:spcAft>
              <a:buClr>
                <a:schemeClr val="accent1">
                  <a:lumMod val="60000"/>
                  <a:lumOff val="40000"/>
                </a:schemeClr>
              </a:buClr>
              <a:buFont typeface="Arial" pitchFamily="34" charset="0"/>
              <a:buChar char="•"/>
              <a:defRPr/>
            </a:pPr>
            <a:r>
              <a:rPr lang="en-US" dirty="0" smtClean="0"/>
              <a:t>Focuses on </a:t>
            </a:r>
            <a:r>
              <a:rPr lang="en-US" dirty="0" err="1" smtClean="0"/>
              <a:t>Koan</a:t>
            </a:r>
            <a:r>
              <a:rPr lang="en-US" dirty="0" smtClean="0"/>
              <a:t> (mystical riddle) as a subject of meditation. This riddle cannot be solved consciously and thus opens one up to “deeper understanding” Sometimes called “Samurai/Warrior Zen.”</a:t>
            </a:r>
            <a:endParaRPr lang="en-US" dirty="0"/>
          </a:p>
        </p:txBody>
      </p:sp>
      <p:pic>
        <p:nvPicPr>
          <p:cNvPr id="16387" name="Picture 2"/>
          <p:cNvPicPr>
            <a:picLocks noChangeAspect="1" noChangeArrowheads="1"/>
          </p:cNvPicPr>
          <p:nvPr/>
        </p:nvPicPr>
        <p:blipFill>
          <a:blip r:embed="rId2"/>
          <a:srcRect/>
          <a:stretch>
            <a:fillRect/>
          </a:stretch>
        </p:blipFill>
        <p:spPr bwMode="auto">
          <a:xfrm>
            <a:off x="5181600" y="228600"/>
            <a:ext cx="1981200" cy="1416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accent6">
                    <a:tint val="1000"/>
                  </a:schemeClr>
                </a:solidFill>
              </a:rPr>
              <a:t>Why Sit? </a:t>
            </a:r>
            <a:endParaRPr lang="en-US" dirty="0">
              <a:solidFill>
                <a:schemeClr val="accent6">
                  <a:tint val="1000"/>
                </a:schemeClr>
              </a:solidFill>
            </a:endParaRPr>
          </a:p>
        </p:txBody>
      </p:sp>
      <p:sp>
        <p:nvSpPr>
          <p:cNvPr id="3" name="Content Placeholder 2"/>
          <p:cNvSpPr>
            <a:spLocks noGrp="1"/>
          </p:cNvSpPr>
          <p:nvPr>
            <p:ph idx="1"/>
          </p:nvPr>
        </p:nvSpPr>
        <p:spPr/>
        <p:txBody>
          <a:bodyPr rtlCol="0">
            <a:normAutofit fontScale="85000" lnSpcReduction="20000"/>
          </a:bodyPr>
          <a:lstStyle/>
          <a:p>
            <a:pPr marL="274320" indent="-274320" fontAlgn="auto">
              <a:spcAft>
                <a:spcPts val="0"/>
              </a:spcAft>
              <a:buClr>
                <a:schemeClr val="accent1">
                  <a:lumMod val="60000"/>
                  <a:lumOff val="40000"/>
                </a:schemeClr>
              </a:buClr>
              <a:buFont typeface="Arial" pitchFamily="34" charset="0"/>
              <a:buChar char="•"/>
              <a:defRPr/>
            </a:pPr>
            <a:r>
              <a:rPr lang="en-US" dirty="0" smtClean="0"/>
              <a:t>Meditation has been proven to help you focus your attention and reduce daily stress and anxiety.</a:t>
            </a:r>
          </a:p>
          <a:p>
            <a:pPr marL="274320" indent="-274320" fontAlgn="auto">
              <a:spcAft>
                <a:spcPts val="0"/>
              </a:spcAft>
              <a:buClr>
                <a:schemeClr val="accent1">
                  <a:lumMod val="60000"/>
                  <a:lumOff val="40000"/>
                </a:schemeClr>
              </a:buClr>
              <a:buFont typeface="Arial" pitchFamily="34" charset="0"/>
              <a:buChar char="•"/>
              <a:defRPr/>
            </a:pPr>
            <a:endParaRPr lang="en-US" dirty="0"/>
          </a:p>
          <a:p>
            <a:pPr marL="274320" indent="-274320" fontAlgn="auto">
              <a:spcAft>
                <a:spcPts val="0"/>
              </a:spcAft>
              <a:buClr>
                <a:schemeClr val="accent1">
                  <a:lumMod val="60000"/>
                  <a:lumOff val="40000"/>
                </a:schemeClr>
              </a:buClr>
              <a:buFont typeface="Arial" pitchFamily="34" charset="0"/>
              <a:buChar char="•"/>
              <a:defRPr/>
            </a:pPr>
            <a:r>
              <a:rPr lang="en-US" dirty="0" smtClean="0"/>
              <a:t>It is easy to learn, but hard to master (if possible at all).</a:t>
            </a:r>
          </a:p>
          <a:p>
            <a:pPr marL="274320" indent="-274320" fontAlgn="auto">
              <a:spcAft>
                <a:spcPts val="0"/>
              </a:spcAft>
              <a:buClr>
                <a:schemeClr val="accent1">
                  <a:lumMod val="60000"/>
                  <a:lumOff val="40000"/>
                </a:schemeClr>
              </a:buClr>
              <a:buFont typeface="Arial" pitchFamily="34" charset="0"/>
              <a:buChar char="•"/>
              <a:defRPr/>
            </a:pPr>
            <a:endParaRPr lang="en-US" dirty="0"/>
          </a:p>
          <a:p>
            <a:pPr marL="274320" indent="-274320" fontAlgn="auto">
              <a:spcAft>
                <a:spcPts val="0"/>
              </a:spcAft>
              <a:buClr>
                <a:schemeClr val="accent1">
                  <a:lumMod val="60000"/>
                  <a:lumOff val="40000"/>
                </a:schemeClr>
              </a:buClr>
              <a:buFont typeface="Arial" pitchFamily="34" charset="0"/>
              <a:buChar char="•"/>
              <a:defRPr/>
            </a:pPr>
            <a:r>
              <a:rPr lang="en-US" dirty="0" smtClean="0"/>
              <a:t>You do not have to conform to a typical belief system (religion) to practice meditation.</a:t>
            </a:r>
          </a:p>
          <a:p>
            <a:pPr marL="274320" indent="-274320" fontAlgn="auto">
              <a:spcAft>
                <a:spcPts val="0"/>
              </a:spcAft>
              <a:buClr>
                <a:schemeClr val="accent1">
                  <a:lumMod val="60000"/>
                  <a:lumOff val="40000"/>
                </a:schemeClr>
              </a:buClr>
              <a:buFont typeface="Arial" pitchFamily="34" charset="0"/>
              <a:buChar char="•"/>
              <a:defRPr/>
            </a:pPr>
            <a:endParaRPr lang="en-US" dirty="0"/>
          </a:p>
          <a:p>
            <a:pPr marL="274320" indent="-274320" fontAlgn="auto">
              <a:spcAft>
                <a:spcPts val="0"/>
              </a:spcAft>
              <a:buClr>
                <a:schemeClr val="accent1">
                  <a:lumMod val="60000"/>
                  <a:lumOff val="40000"/>
                </a:schemeClr>
              </a:buClr>
              <a:buFont typeface="Arial" pitchFamily="34" charset="0"/>
              <a:buChar char="•"/>
              <a:defRPr/>
            </a:pPr>
            <a:r>
              <a:rPr lang="en-US" dirty="0" smtClean="0"/>
              <a:t>Meditation can help with the following:</a:t>
            </a:r>
          </a:p>
          <a:p>
            <a:pPr marL="548640" lvl="1" indent="-182880" fontAlgn="auto">
              <a:spcAft>
                <a:spcPts val="0"/>
              </a:spcAft>
              <a:buClr>
                <a:schemeClr val="accent1">
                  <a:lumMod val="60000"/>
                  <a:lumOff val="40000"/>
                </a:schemeClr>
              </a:buClr>
              <a:buFont typeface="Arial" pitchFamily="34" charset="0"/>
              <a:buChar char="•"/>
              <a:defRPr/>
            </a:pPr>
            <a:r>
              <a:rPr lang="en-US" dirty="0" smtClean="0"/>
              <a:t>Allergies</a:t>
            </a:r>
          </a:p>
          <a:p>
            <a:pPr marL="548640" lvl="1" indent="-182880" fontAlgn="auto">
              <a:spcAft>
                <a:spcPts val="0"/>
              </a:spcAft>
              <a:buClr>
                <a:schemeClr val="accent1">
                  <a:lumMod val="60000"/>
                  <a:lumOff val="40000"/>
                </a:schemeClr>
              </a:buClr>
              <a:buFont typeface="Arial" pitchFamily="34" charset="0"/>
              <a:buChar char="•"/>
              <a:defRPr/>
            </a:pPr>
            <a:r>
              <a:rPr lang="en-US" dirty="0" smtClean="0"/>
              <a:t>Anxiety</a:t>
            </a:r>
          </a:p>
          <a:p>
            <a:pPr marL="548640" lvl="1" indent="-182880" fontAlgn="auto">
              <a:spcAft>
                <a:spcPts val="0"/>
              </a:spcAft>
              <a:buClr>
                <a:schemeClr val="accent1">
                  <a:lumMod val="60000"/>
                  <a:lumOff val="40000"/>
                </a:schemeClr>
              </a:buClr>
              <a:buFont typeface="Arial" pitchFamily="34" charset="0"/>
              <a:buChar char="•"/>
              <a:defRPr/>
            </a:pPr>
            <a:r>
              <a:rPr lang="en-US" dirty="0" smtClean="0"/>
              <a:t>Asthma</a:t>
            </a:r>
          </a:p>
          <a:p>
            <a:pPr marL="548640" lvl="1" indent="-182880" fontAlgn="auto">
              <a:spcAft>
                <a:spcPts val="0"/>
              </a:spcAft>
              <a:buClr>
                <a:schemeClr val="accent1">
                  <a:lumMod val="60000"/>
                  <a:lumOff val="40000"/>
                </a:schemeClr>
              </a:buClr>
              <a:buFont typeface="Arial" pitchFamily="34" charset="0"/>
              <a:buChar char="•"/>
              <a:defRPr/>
            </a:pPr>
            <a:r>
              <a:rPr lang="en-US" dirty="0" smtClean="0"/>
              <a:t>Depression</a:t>
            </a:r>
          </a:p>
          <a:p>
            <a:pPr marL="548640" lvl="1" indent="-182880" fontAlgn="auto">
              <a:spcAft>
                <a:spcPts val="0"/>
              </a:spcAft>
              <a:buClr>
                <a:schemeClr val="accent1">
                  <a:lumMod val="60000"/>
                  <a:lumOff val="40000"/>
                </a:schemeClr>
              </a:buClr>
              <a:buFont typeface="Arial" pitchFamily="34" charset="0"/>
              <a:buChar char="•"/>
              <a:defRPr/>
            </a:pPr>
            <a:r>
              <a:rPr lang="en-US" dirty="0" smtClean="0"/>
              <a:t>High blood pressure</a:t>
            </a:r>
          </a:p>
          <a:p>
            <a:pPr marL="548640" lvl="1" indent="-182880" fontAlgn="auto">
              <a:spcAft>
                <a:spcPts val="0"/>
              </a:spcAft>
              <a:buClr>
                <a:schemeClr val="accent1">
                  <a:lumMod val="60000"/>
                  <a:lumOff val="40000"/>
                </a:schemeClr>
              </a:buClr>
              <a:buFont typeface="Arial" pitchFamily="34" charset="0"/>
              <a:buChar char="•"/>
              <a:defRPr/>
            </a:pPr>
            <a:r>
              <a:rPr lang="en-US" dirty="0" smtClean="0"/>
              <a:t>Sleep problems</a:t>
            </a:r>
            <a:endParaRPr lang="en-US" dirty="0"/>
          </a:p>
        </p:txBody>
      </p:sp>
      <p:pic>
        <p:nvPicPr>
          <p:cNvPr id="17411" name="Picture 2"/>
          <p:cNvPicPr>
            <a:picLocks noChangeAspect="1" noChangeArrowheads="1"/>
          </p:cNvPicPr>
          <p:nvPr/>
        </p:nvPicPr>
        <p:blipFill>
          <a:blip r:embed="rId2"/>
          <a:srcRect/>
          <a:stretch>
            <a:fillRect/>
          </a:stretch>
        </p:blipFill>
        <p:spPr bwMode="auto">
          <a:xfrm>
            <a:off x="6019800" y="3429000"/>
            <a:ext cx="2133600" cy="2936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accent6">
                    <a:tint val="1000"/>
                  </a:schemeClr>
                </a:solidFill>
              </a:rPr>
              <a:t>What you will need?</a:t>
            </a:r>
            <a:endParaRPr lang="en-US" dirty="0">
              <a:solidFill>
                <a:schemeClr val="accent6">
                  <a:tint val="1000"/>
                </a:schemeClr>
              </a:solidFill>
            </a:endParaRPr>
          </a:p>
        </p:txBody>
      </p:sp>
      <p:sp>
        <p:nvSpPr>
          <p:cNvPr id="3" name="Content Placeholder 2"/>
          <p:cNvSpPr>
            <a:spLocks noGrp="1"/>
          </p:cNvSpPr>
          <p:nvPr>
            <p:ph idx="1"/>
          </p:nvPr>
        </p:nvSpPr>
        <p:spPr/>
        <p:txBody>
          <a:bodyPr rtlCol="0">
            <a:normAutofit lnSpcReduction="10000"/>
          </a:bodyPr>
          <a:lstStyle/>
          <a:p>
            <a:pPr marL="274320" indent="-274320" fontAlgn="auto">
              <a:spcAft>
                <a:spcPts val="0"/>
              </a:spcAft>
              <a:buClr>
                <a:schemeClr val="accent1">
                  <a:lumMod val="60000"/>
                  <a:lumOff val="40000"/>
                </a:schemeClr>
              </a:buClr>
              <a:buFont typeface="Arial" pitchFamily="34" charset="0"/>
              <a:buChar char="•"/>
              <a:defRPr/>
            </a:pPr>
            <a:r>
              <a:rPr lang="en-US" dirty="0" smtClean="0"/>
              <a:t>If you are interested in meditation you only need a few items. Luckily these items are more than likely in your rooms now.</a:t>
            </a:r>
          </a:p>
          <a:p>
            <a:pPr marL="274320" indent="-274320" fontAlgn="auto">
              <a:spcAft>
                <a:spcPts val="0"/>
              </a:spcAft>
              <a:buClr>
                <a:schemeClr val="accent1">
                  <a:lumMod val="60000"/>
                  <a:lumOff val="40000"/>
                </a:schemeClr>
              </a:buClr>
              <a:buFont typeface="Arial" pitchFamily="34" charset="0"/>
              <a:buChar char="•"/>
              <a:defRPr/>
            </a:pPr>
            <a:r>
              <a:rPr lang="en-US" dirty="0" smtClean="0"/>
              <a:t>Things you need:</a:t>
            </a:r>
          </a:p>
          <a:p>
            <a:pPr marL="548640" lvl="1" indent="-182880" fontAlgn="auto">
              <a:spcAft>
                <a:spcPts val="0"/>
              </a:spcAft>
              <a:buClr>
                <a:schemeClr val="accent1">
                  <a:lumMod val="60000"/>
                  <a:lumOff val="40000"/>
                </a:schemeClr>
              </a:buClr>
              <a:buFont typeface="Arial" pitchFamily="34" charset="0"/>
              <a:buChar char="•"/>
              <a:defRPr/>
            </a:pPr>
            <a:r>
              <a:rPr lang="en-US" dirty="0" smtClean="0"/>
              <a:t>Pillow/meditation seat </a:t>
            </a:r>
          </a:p>
          <a:p>
            <a:pPr marL="548640" lvl="1" indent="-182880" fontAlgn="auto">
              <a:spcAft>
                <a:spcPts val="0"/>
              </a:spcAft>
              <a:buClr>
                <a:schemeClr val="accent1">
                  <a:lumMod val="60000"/>
                  <a:lumOff val="40000"/>
                </a:schemeClr>
              </a:buClr>
              <a:buFont typeface="Arial" pitchFamily="34" charset="0"/>
              <a:buChar char="•"/>
              <a:defRPr/>
            </a:pPr>
            <a:r>
              <a:rPr lang="en-US" dirty="0" smtClean="0"/>
              <a:t>Timer (Use your phone’s built in alarm clock to help keep track)</a:t>
            </a:r>
          </a:p>
          <a:p>
            <a:pPr marL="548640" lvl="1" indent="-182880" fontAlgn="auto">
              <a:spcAft>
                <a:spcPts val="0"/>
              </a:spcAft>
              <a:buClr>
                <a:schemeClr val="accent1">
                  <a:lumMod val="60000"/>
                  <a:lumOff val="40000"/>
                </a:schemeClr>
              </a:buClr>
              <a:buFont typeface="Arial" pitchFamily="34" charset="0"/>
              <a:buChar char="•"/>
              <a:defRPr/>
            </a:pPr>
            <a:r>
              <a:rPr lang="en-US" dirty="0" smtClean="0"/>
              <a:t>A semi-quiet place (this includes outside)</a:t>
            </a:r>
          </a:p>
          <a:p>
            <a:pPr marL="274320" indent="-274320" fontAlgn="auto">
              <a:spcAft>
                <a:spcPts val="0"/>
              </a:spcAft>
              <a:buClr>
                <a:schemeClr val="accent1">
                  <a:lumMod val="60000"/>
                  <a:lumOff val="40000"/>
                </a:schemeClr>
              </a:buClr>
              <a:buFont typeface="Arial" pitchFamily="34" charset="0"/>
              <a:buChar char="•"/>
              <a:defRPr/>
            </a:pPr>
            <a:endParaRPr lang="en-US" dirty="0" smtClean="0"/>
          </a:p>
          <a:p>
            <a:pPr marL="274320" indent="-274320" fontAlgn="auto">
              <a:spcAft>
                <a:spcPts val="0"/>
              </a:spcAft>
              <a:buClr>
                <a:schemeClr val="accent1">
                  <a:lumMod val="60000"/>
                  <a:lumOff val="40000"/>
                </a:schemeClr>
              </a:buClr>
              <a:buFont typeface="Arial" pitchFamily="34" charset="0"/>
              <a:buChar char="•"/>
              <a:defRPr/>
            </a:pPr>
            <a:r>
              <a:rPr lang="en-US" dirty="0" smtClean="0"/>
              <a:t>Things that are nice to have</a:t>
            </a:r>
          </a:p>
          <a:p>
            <a:pPr marL="548640" lvl="1" indent="-182880" fontAlgn="auto">
              <a:spcAft>
                <a:spcPts val="0"/>
              </a:spcAft>
              <a:buClr>
                <a:schemeClr val="accent1">
                  <a:lumMod val="60000"/>
                  <a:lumOff val="40000"/>
                </a:schemeClr>
              </a:buClr>
              <a:buFont typeface="Arial" pitchFamily="34" charset="0"/>
              <a:buChar char="•"/>
              <a:defRPr/>
            </a:pPr>
            <a:r>
              <a:rPr lang="en-US" dirty="0" smtClean="0"/>
              <a:t>Altar (if you are apply the belief or just like the looks of a small altar).</a:t>
            </a:r>
          </a:p>
          <a:p>
            <a:pPr marL="548640" lvl="1" indent="-182880" fontAlgn="auto">
              <a:spcAft>
                <a:spcPts val="0"/>
              </a:spcAft>
              <a:buClr>
                <a:schemeClr val="accent1">
                  <a:lumMod val="60000"/>
                  <a:lumOff val="40000"/>
                </a:schemeClr>
              </a:buClr>
              <a:buFont typeface="Arial" pitchFamily="34" charset="0"/>
              <a:buChar char="•"/>
              <a:defRPr/>
            </a:pPr>
            <a:r>
              <a:rPr lang="en-US" dirty="0" smtClean="0"/>
              <a:t>Incense (only if you are not going to offend someone and if you are allowed to burn incense)</a:t>
            </a:r>
          </a:p>
          <a:p>
            <a:pPr marL="548640" lvl="1" indent="-182880" fontAlgn="auto">
              <a:spcAft>
                <a:spcPts val="0"/>
              </a:spcAft>
              <a:buClr>
                <a:schemeClr val="accent1">
                  <a:lumMod val="60000"/>
                  <a:lumOff val="40000"/>
                </a:schemeClr>
              </a:buClr>
              <a:buFont typeface="Arial" pitchFamily="34" charset="0"/>
              <a:buChar char="•"/>
              <a:defRPr/>
            </a:pPr>
            <a:r>
              <a:rPr lang="en-US" dirty="0" smtClean="0"/>
              <a:t>Special clothes (Robes are not needed but some prefer them)</a:t>
            </a:r>
          </a:p>
        </p:txBody>
      </p:sp>
      <p:pic>
        <p:nvPicPr>
          <p:cNvPr id="18435" name="Picture 3"/>
          <p:cNvPicPr>
            <a:picLocks noChangeAspect="1" noChangeArrowheads="1"/>
          </p:cNvPicPr>
          <p:nvPr/>
        </p:nvPicPr>
        <p:blipFill>
          <a:blip r:embed="rId2"/>
          <a:srcRect/>
          <a:stretch>
            <a:fillRect/>
          </a:stretch>
        </p:blipFill>
        <p:spPr bwMode="auto">
          <a:xfrm>
            <a:off x="4648200" y="304800"/>
            <a:ext cx="1371600" cy="1346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accent6">
                    <a:tint val="1000"/>
                  </a:schemeClr>
                </a:solidFill>
              </a:rPr>
              <a:t>Now What?</a:t>
            </a:r>
            <a:endParaRPr lang="en-US" dirty="0">
              <a:solidFill>
                <a:schemeClr val="accent6">
                  <a:tint val="1000"/>
                </a:schemeClr>
              </a:solidFill>
            </a:endParaRPr>
          </a:p>
        </p:txBody>
      </p:sp>
      <p:sp>
        <p:nvSpPr>
          <p:cNvPr id="19458" name="Content Placeholder 2"/>
          <p:cNvSpPr>
            <a:spLocks noGrp="1"/>
          </p:cNvSpPr>
          <p:nvPr>
            <p:ph idx="1"/>
          </p:nvPr>
        </p:nvSpPr>
        <p:spPr/>
        <p:txBody>
          <a:bodyPr/>
          <a:lstStyle/>
          <a:p>
            <a:r>
              <a:rPr lang="en-US" smtClean="0"/>
              <a:t>So you have everything and are ready? But what do you do?</a:t>
            </a:r>
          </a:p>
          <a:p>
            <a:endParaRPr lang="en-US" smtClean="0"/>
          </a:p>
          <a:p>
            <a:r>
              <a:rPr lang="en-US" smtClean="0"/>
              <a:t>If you follow the Soto Zen style of meditation then:</a:t>
            </a:r>
          </a:p>
          <a:p>
            <a:pPr lvl="1"/>
            <a:r>
              <a:rPr lang="en-US" smtClean="0"/>
              <a:t>Just sit or lay down.</a:t>
            </a:r>
          </a:p>
          <a:p>
            <a:pPr lvl="2"/>
            <a:r>
              <a:rPr lang="en-US" smtClean="0"/>
              <a:t>Any position works. Crossed legged or laying down. If you are tired keep your eyes halfway open.</a:t>
            </a:r>
          </a:p>
          <a:p>
            <a:pPr lvl="1"/>
            <a:r>
              <a:rPr lang="en-US" smtClean="0"/>
              <a:t>Follow, but do not attach to thoughts.</a:t>
            </a:r>
          </a:p>
          <a:p>
            <a:pPr lvl="1"/>
            <a:r>
              <a:rPr lang="en-US" smtClean="0"/>
              <a:t>No really… that’s it.</a:t>
            </a:r>
          </a:p>
          <a:p>
            <a:pPr lvl="1"/>
            <a:r>
              <a:rPr lang="en-US" smtClean="0"/>
              <a:t>You think I am kidding?</a:t>
            </a:r>
          </a:p>
          <a:p>
            <a:pPr lvl="1"/>
            <a:r>
              <a:rPr lang="en-US" smtClean="0"/>
              <a:t>Okay, okay… you also have to breathe. </a:t>
            </a:r>
          </a:p>
        </p:txBody>
      </p:sp>
      <p:pic>
        <p:nvPicPr>
          <p:cNvPr id="19459" name="Picture 2"/>
          <p:cNvPicPr>
            <a:picLocks noChangeAspect="1" noChangeArrowheads="1"/>
          </p:cNvPicPr>
          <p:nvPr/>
        </p:nvPicPr>
        <p:blipFill>
          <a:blip r:embed="rId2"/>
          <a:srcRect/>
          <a:stretch>
            <a:fillRect/>
          </a:stretch>
        </p:blipFill>
        <p:spPr bwMode="auto">
          <a:xfrm>
            <a:off x="5867400" y="3733800"/>
            <a:ext cx="2286000" cy="2657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accent6">
                    <a:tint val="1000"/>
                  </a:schemeClr>
                </a:solidFill>
              </a:rPr>
              <a:t>Tips and Tricks</a:t>
            </a:r>
            <a:endParaRPr lang="en-US" dirty="0">
              <a:solidFill>
                <a:schemeClr val="accent6">
                  <a:tint val="1000"/>
                </a:schemeClr>
              </a:solidFill>
            </a:endParaRPr>
          </a:p>
        </p:txBody>
      </p:sp>
      <p:sp>
        <p:nvSpPr>
          <p:cNvPr id="3" name="Content Placeholder 2"/>
          <p:cNvSpPr>
            <a:spLocks noGrp="1"/>
          </p:cNvSpPr>
          <p:nvPr>
            <p:ph idx="1"/>
          </p:nvPr>
        </p:nvSpPr>
        <p:spPr/>
        <p:txBody>
          <a:bodyPr rtlCol="0">
            <a:normAutofit fontScale="92500" lnSpcReduction="20000"/>
          </a:bodyPr>
          <a:lstStyle/>
          <a:p>
            <a:pPr marL="274320" indent="-274320" fontAlgn="auto">
              <a:spcAft>
                <a:spcPts val="0"/>
              </a:spcAft>
              <a:buClr>
                <a:schemeClr val="accent1">
                  <a:lumMod val="60000"/>
                  <a:lumOff val="40000"/>
                </a:schemeClr>
              </a:buClr>
              <a:buFont typeface="Arial" pitchFamily="34" charset="0"/>
              <a:buChar char="•"/>
              <a:defRPr/>
            </a:pPr>
            <a:r>
              <a:rPr lang="en-US" dirty="0" smtClean="0"/>
              <a:t>Deceptively simple right? Here are some beginner tips:</a:t>
            </a:r>
          </a:p>
          <a:p>
            <a:pPr marL="548640" lvl="1" indent="-182880" fontAlgn="auto">
              <a:spcAft>
                <a:spcPts val="0"/>
              </a:spcAft>
              <a:buClr>
                <a:schemeClr val="accent1">
                  <a:lumMod val="60000"/>
                  <a:lumOff val="40000"/>
                </a:schemeClr>
              </a:buClr>
              <a:buFont typeface="Arial" pitchFamily="34" charset="0"/>
              <a:buChar char="•"/>
              <a:defRPr/>
            </a:pPr>
            <a:r>
              <a:rPr lang="en-US" dirty="0" smtClean="0"/>
              <a:t>Try the counting method. </a:t>
            </a:r>
            <a:endParaRPr lang="en-US" dirty="0"/>
          </a:p>
          <a:p>
            <a:pPr lvl="2" fontAlgn="auto">
              <a:spcAft>
                <a:spcPts val="0"/>
              </a:spcAft>
              <a:buFont typeface="Arial" pitchFamily="34" charset="0"/>
              <a:buChar char="•"/>
              <a:defRPr/>
            </a:pPr>
            <a:r>
              <a:rPr lang="en-US" dirty="0" smtClean="0"/>
              <a:t>Count to ten in your head with your breath (Inhale…one… Inhale… two… and so on). If you think of anything else other than the number start over. The object is not to get to ten but to learn how your mind works.</a:t>
            </a:r>
          </a:p>
          <a:p>
            <a:pPr marL="548640" lvl="1" indent="-182880" fontAlgn="auto">
              <a:spcAft>
                <a:spcPts val="0"/>
              </a:spcAft>
              <a:buClr>
                <a:schemeClr val="accent1">
                  <a:lumMod val="60000"/>
                  <a:lumOff val="40000"/>
                </a:schemeClr>
              </a:buClr>
              <a:buFont typeface="Arial" pitchFamily="34" charset="0"/>
              <a:buChar char="•"/>
              <a:defRPr/>
            </a:pPr>
            <a:r>
              <a:rPr lang="en-US" dirty="0" smtClean="0"/>
              <a:t>Think of your thoughts as clouds. No matter how much you hate storm clouds (bad or annoying thoughts) they will not leave by getting angry. They will pass if you just let them go without attaching to them.</a:t>
            </a:r>
          </a:p>
          <a:p>
            <a:pPr marL="548640" lvl="1" indent="-182880" fontAlgn="auto">
              <a:spcAft>
                <a:spcPts val="0"/>
              </a:spcAft>
              <a:buClr>
                <a:schemeClr val="accent1">
                  <a:lumMod val="60000"/>
                  <a:lumOff val="40000"/>
                </a:schemeClr>
              </a:buClr>
              <a:buFont typeface="Arial" pitchFamily="34" charset="0"/>
              <a:buChar char="•"/>
              <a:defRPr/>
            </a:pPr>
            <a:endParaRPr lang="en-US" dirty="0"/>
          </a:p>
          <a:p>
            <a:pPr marL="548640" lvl="1" indent="-182880" fontAlgn="auto">
              <a:spcAft>
                <a:spcPts val="0"/>
              </a:spcAft>
              <a:buClr>
                <a:schemeClr val="accent1">
                  <a:lumMod val="60000"/>
                  <a:lumOff val="40000"/>
                </a:schemeClr>
              </a:buClr>
              <a:buFont typeface="Arial" pitchFamily="34" charset="0"/>
              <a:buChar char="•"/>
              <a:defRPr/>
            </a:pPr>
            <a:r>
              <a:rPr lang="en-US" dirty="0" smtClean="0"/>
              <a:t>Practice. Practice. Practice. </a:t>
            </a:r>
            <a:endParaRPr lang="en-US" dirty="0"/>
          </a:p>
          <a:p>
            <a:pPr marL="548640" lvl="1" indent="-182880" fontAlgn="auto">
              <a:spcAft>
                <a:spcPts val="0"/>
              </a:spcAft>
              <a:buClr>
                <a:schemeClr val="accent1">
                  <a:lumMod val="60000"/>
                  <a:lumOff val="40000"/>
                </a:schemeClr>
              </a:buClr>
              <a:buFont typeface="Arial" pitchFamily="34" charset="0"/>
              <a:buChar char="•"/>
              <a:defRPr/>
            </a:pPr>
            <a:endParaRPr lang="en-US" dirty="0" smtClean="0"/>
          </a:p>
          <a:p>
            <a:pPr marL="548640" lvl="1" indent="-182880" fontAlgn="auto">
              <a:spcAft>
                <a:spcPts val="0"/>
              </a:spcAft>
              <a:buClr>
                <a:schemeClr val="accent1">
                  <a:lumMod val="60000"/>
                  <a:lumOff val="40000"/>
                </a:schemeClr>
              </a:buClr>
              <a:buFont typeface="Arial" pitchFamily="34" charset="0"/>
              <a:buChar char="•"/>
              <a:defRPr/>
            </a:pPr>
            <a:r>
              <a:rPr lang="en-US" dirty="0" smtClean="0"/>
              <a:t>Start small. Start with ten minutes and lead into longer times.</a:t>
            </a:r>
          </a:p>
          <a:p>
            <a:pPr marL="548640" lvl="1" indent="-182880" fontAlgn="auto">
              <a:spcAft>
                <a:spcPts val="0"/>
              </a:spcAft>
              <a:buClr>
                <a:schemeClr val="accent1">
                  <a:lumMod val="60000"/>
                  <a:lumOff val="40000"/>
                </a:schemeClr>
              </a:buClr>
              <a:buFont typeface="Arial" pitchFamily="34" charset="0"/>
              <a:buChar char="•"/>
              <a:defRPr/>
            </a:pPr>
            <a:endParaRPr lang="en-US" dirty="0"/>
          </a:p>
          <a:p>
            <a:pPr marL="548640" lvl="1" indent="-182880" fontAlgn="auto">
              <a:spcAft>
                <a:spcPts val="0"/>
              </a:spcAft>
              <a:buClr>
                <a:schemeClr val="accent1">
                  <a:lumMod val="60000"/>
                  <a:lumOff val="40000"/>
                </a:schemeClr>
              </a:buClr>
              <a:buFont typeface="Arial" pitchFamily="34" charset="0"/>
              <a:buChar char="•"/>
              <a:defRPr/>
            </a:pPr>
            <a:r>
              <a:rPr lang="en-US" dirty="0" smtClean="0"/>
              <a:t>Don’t be worried if you don’t feel anything the first time. There really is nothing to feel or obtain. Just a sense of calm of knowing you took ten minutes out of your day to enjoy your mind.</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accent6">
                    <a:tint val="1000"/>
                  </a:schemeClr>
                </a:solidFill>
              </a:rPr>
              <a:t>Frustrations?</a:t>
            </a:r>
            <a:endParaRPr lang="en-US" dirty="0">
              <a:solidFill>
                <a:schemeClr val="accent6">
                  <a:tint val="1000"/>
                </a:schemeClr>
              </a:solidFill>
            </a:endParaRPr>
          </a:p>
        </p:txBody>
      </p:sp>
      <p:sp>
        <p:nvSpPr>
          <p:cNvPr id="21506" name="Content Placeholder 2"/>
          <p:cNvSpPr>
            <a:spLocks noGrp="1"/>
          </p:cNvSpPr>
          <p:nvPr>
            <p:ph idx="1"/>
          </p:nvPr>
        </p:nvSpPr>
        <p:spPr/>
        <p:txBody>
          <a:bodyPr/>
          <a:lstStyle/>
          <a:p>
            <a:r>
              <a:rPr lang="en-US" smtClean="0"/>
              <a:t>If you are not getting what you think you should from meditation you should realize that this is a stress eliminating technique and not a modifier of stress. </a:t>
            </a:r>
          </a:p>
          <a:p>
            <a:endParaRPr lang="en-US" smtClean="0"/>
          </a:p>
          <a:p>
            <a:r>
              <a:rPr lang="en-US" smtClean="0"/>
              <a:t>Don’t get caught up in thinking you are never, ever, ever going to get enlightened or float or fart lotus blossoms. Just sit and meditate away. Besides… these guys devoted their lives to practice and still know how to have a good time. Good Luck!</a:t>
            </a:r>
          </a:p>
        </p:txBody>
      </p:sp>
      <p:pic>
        <p:nvPicPr>
          <p:cNvPr id="21507" name="Picture 2"/>
          <p:cNvPicPr>
            <a:picLocks noChangeAspect="1" noChangeArrowheads="1"/>
          </p:cNvPicPr>
          <p:nvPr/>
        </p:nvPicPr>
        <p:blipFill>
          <a:blip r:embed="rId2"/>
          <a:srcRect/>
          <a:stretch>
            <a:fillRect/>
          </a:stretch>
        </p:blipFill>
        <p:spPr bwMode="auto">
          <a:xfrm>
            <a:off x="3048000" y="4800600"/>
            <a:ext cx="2459038" cy="175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hatch">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Override1.xml><?xml version="1.0" encoding="utf-8"?>
<a:themeOverride xmlns:a="http://schemas.openxmlformats.org/drawingml/2006/main">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themeOverride>
</file>

<file path=docProps/app.xml><?xml version="1.0" encoding="utf-8"?>
<Properties xmlns="http://schemas.openxmlformats.org/officeDocument/2006/extended-properties" xmlns:vt="http://schemas.openxmlformats.org/officeDocument/2006/docPropsVTypes">
  <Template/>
  <TotalTime>77</TotalTime>
  <Words>631</Words>
  <Application>Microsoft Office PowerPoint</Application>
  <PresentationFormat>On-screen Show (4:3)</PresentationFormat>
  <Paragraphs>74</Paragraphs>
  <Slides>10</Slides>
  <Notes>0</Notes>
  <HiddenSlides>0</HiddenSlides>
  <MMClips>0</MMClips>
  <ScaleCrop>false</ScaleCrop>
  <HeadingPairs>
    <vt:vector size="6" baseType="variant">
      <vt:variant>
        <vt:lpstr>Fonts Used</vt:lpstr>
      </vt:variant>
      <vt:variant>
        <vt:i4>3</vt:i4>
      </vt:variant>
      <vt:variant>
        <vt:lpstr>Design Template</vt:lpstr>
      </vt:variant>
      <vt:variant>
        <vt:i4>5</vt:i4>
      </vt:variant>
      <vt:variant>
        <vt:lpstr>Slide Titles</vt:lpstr>
      </vt:variant>
      <vt:variant>
        <vt:i4>10</vt:i4>
      </vt:variant>
    </vt:vector>
  </HeadingPairs>
  <TitlesOfParts>
    <vt:vector size="18" baseType="lpstr">
      <vt:lpstr>Tw Cen MT</vt:lpstr>
      <vt:lpstr>Arial</vt:lpstr>
      <vt:lpstr>Calibri</vt:lpstr>
      <vt:lpstr>Thatch</vt:lpstr>
      <vt:lpstr>Thatch</vt:lpstr>
      <vt:lpstr>Thatch</vt:lpstr>
      <vt:lpstr>Thatch</vt:lpstr>
      <vt:lpstr>Thatch</vt:lpstr>
      <vt:lpstr>Slide 1</vt:lpstr>
      <vt:lpstr>Slide 2</vt:lpstr>
      <vt:lpstr>Slide 3</vt:lpstr>
      <vt:lpstr>Slide 4</vt:lpstr>
      <vt:lpstr>Slide 5</vt:lpstr>
      <vt:lpstr>Slide 6</vt:lpstr>
      <vt:lpstr>Slide 7</vt:lpstr>
      <vt:lpstr>Slide 8</vt:lpstr>
      <vt:lpstr>Slide 9</vt:lpstr>
      <vt:lpstr>Slide 10</vt:lpstr>
    </vt:vector>
  </TitlesOfParts>
  <Company>Lock Haven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Meditate Away!</dc:title>
  <dc:creator>Borst, Emmalyn M. (eborst)</dc:creator>
  <cp:lastModifiedBy>Terri</cp:lastModifiedBy>
  <cp:revision>9</cp:revision>
  <cp:lastPrinted>2012-03-27T23:10:45Z</cp:lastPrinted>
  <dcterms:created xsi:type="dcterms:W3CDTF">2012-03-27T22:04:26Z</dcterms:created>
  <dcterms:modified xsi:type="dcterms:W3CDTF">2014-05-28T14:52:31Z</dcterms:modified>
</cp:coreProperties>
</file>