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83E36-4CBE-45E4-B38D-CD960DF9610F}" type="datetimeFigureOut">
              <a:rPr lang="en-US"/>
              <a:pPr>
                <a:defRPr/>
              </a:pPr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CC294-1E47-448C-85D4-6F9E6C2D58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E1082-6B0D-4FB5-B72D-4885EF9C85C1}" type="datetimeFigureOut">
              <a:rPr lang="en-US"/>
              <a:pPr>
                <a:defRPr/>
              </a:pPr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5367-1E9B-48AB-B183-763A5B60F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26EB4-D70C-4008-9444-BD01912F94F6}" type="datetimeFigureOut">
              <a:rPr lang="en-US"/>
              <a:pPr>
                <a:defRPr/>
              </a:pPr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96691-BF64-4A0A-85C4-E4705F17C1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2865A-7DF6-4970-B118-DFD2FC3368C8}" type="datetimeFigureOut">
              <a:rPr lang="en-US"/>
              <a:pPr>
                <a:defRPr/>
              </a:pPr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3A482-86D4-4C13-84A9-F428B48AD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5DB80-1A70-4BD5-9DE9-5954707AE8BF}" type="datetimeFigureOut">
              <a:rPr lang="en-US"/>
              <a:pPr>
                <a:defRPr/>
              </a:pPr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D4DC4-9199-43BC-A326-034CDC22D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1448B-60D7-4D7B-9E94-DF8D9C04C17D}" type="datetimeFigureOut">
              <a:rPr lang="en-US"/>
              <a:pPr>
                <a:defRPr/>
              </a:pPr>
              <a:t>12/30/2013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96917-BDF4-4063-B24F-B8D6236127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E02A3-2B80-4A9B-AC07-F90B2BADAC2C}" type="datetimeFigureOut">
              <a:rPr lang="en-US"/>
              <a:pPr>
                <a:defRPr/>
              </a:pPr>
              <a:t>12/30/2013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FB524-DE7C-40CA-AB8F-EF6B58D67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1186D-331B-48BE-8753-1412EAB58127}" type="datetimeFigureOut">
              <a:rPr lang="en-US"/>
              <a:pPr>
                <a:defRPr/>
              </a:pPr>
              <a:t>12/30/2013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1CF48-81E8-4A6E-B05B-7EA0BB3F1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0CEF5-41C0-4211-BA66-5F17E43E8972}" type="datetimeFigureOut">
              <a:rPr lang="en-US"/>
              <a:pPr>
                <a:defRPr/>
              </a:pPr>
              <a:t>12/30/2013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01A19-A52C-496F-9D72-42331598D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E70D-76E3-4587-8AEC-AA6074290B4D}" type="datetimeFigureOut">
              <a:rPr lang="en-US"/>
              <a:pPr>
                <a:defRPr/>
              </a:pPr>
              <a:t>12/30/2013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40874-5DBE-43E0-AAFA-A1A9E599E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D1B90-0678-498C-820F-FAE667B5A1AC}" type="datetimeFigureOut">
              <a:rPr lang="en-US"/>
              <a:pPr>
                <a:defRPr/>
              </a:pPr>
              <a:t>12/30/2013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2A34C-D43E-49E3-BCCC-EE9291DAD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AEE492-3F1E-45C9-A592-0C8E2603C431}" type="datetimeFigureOut">
              <a:rPr lang="en-US"/>
              <a:pPr>
                <a:defRPr/>
              </a:pPr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63E17F-2D09-4508-B58E-941CA3324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slife.net/html/bboard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2686050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smtClean="0"/>
              <a:t>You Tube Roulette </a:t>
            </a:r>
            <a:br>
              <a:rPr lang="en-US" smtClean="0"/>
            </a:br>
            <a:r>
              <a:rPr lang="en-US" smtClean="0"/>
              <a:t>Bulletin Board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Mitch Goss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Community Assistant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New Mexico State University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smtClean="0"/>
              <a:t>Note from the author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I </a:t>
            </a:r>
            <a:r>
              <a:rPr lang="en-US" dirty="0"/>
              <a:t>made the wheel from a cheap serving platter, a paper plate, half a sport drink bottle and some markers,  </a:t>
            </a:r>
            <a:r>
              <a:rPr lang="en-US" dirty="0" smtClean="0"/>
              <a:t>spray painted </a:t>
            </a:r>
            <a:r>
              <a:rPr lang="en-US" dirty="0"/>
              <a:t>gold and glued on craft paper. That was just decorative though. All you have to do is lay out a roulette board and cover the spots with QR codes that you custom made as links to various videos. I made red ones funny and black ones interesting. Just browse sites like reddit.com/r/videos or wimp.com.  This would be great to pair with the “What is a QR Code” board by Jessie Daniels of West Virginia University Tech (find link on </a:t>
            </a:r>
            <a:r>
              <a:rPr lang="en-US" u="sng" dirty="0">
                <a:hlinkClick r:id="rId2"/>
              </a:rPr>
              <a:t>http://www.reslife.net/html/bboard.html</a:t>
            </a:r>
            <a:r>
              <a:rPr lang="en-US" dirty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C:\Users\Mitch.Mitch-PC\Pictures\Events,Trips,Other\NMSZOO\Community Assisting\IMAG01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120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Arial</vt:lpstr>
      <vt:lpstr>Office Theme</vt:lpstr>
      <vt:lpstr>You Tube Roulette  Bulletin Board</vt:lpstr>
      <vt:lpstr>Note from the author</vt:lpstr>
      <vt:lpstr>Slide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Terri</cp:lastModifiedBy>
  <cp:revision>3</cp:revision>
  <dcterms:created xsi:type="dcterms:W3CDTF">2013-08-19T12:59:04Z</dcterms:created>
  <dcterms:modified xsi:type="dcterms:W3CDTF">2013-12-30T17:24:31Z</dcterms:modified>
</cp:coreProperties>
</file>