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B62D-9788-462F-B1E4-61BCA5348D7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0B32-4B65-4D76-B52C-1CE2C8CC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B62D-9788-462F-B1E4-61BCA5348D7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0B32-4B65-4D76-B52C-1CE2C8CC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B62D-9788-462F-B1E4-61BCA5348D7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0B32-4B65-4D76-B52C-1CE2C8CC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B62D-9788-462F-B1E4-61BCA5348D7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0B32-4B65-4D76-B52C-1CE2C8CC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B62D-9788-462F-B1E4-61BCA5348D7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0B32-4B65-4D76-B52C-1CE2C8CC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B62D-9788-462F-B1E4-61BCA5348D7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0B32-4B65-4D76-B52C-1CE2C8CC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B62D-9788-462F-B1E4-61BCA5348D7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0B32-4B65-4D76-B52C-1CE2C8CC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B62D-9788-462F-B1E4-61BCA5348D7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0B32-4B65-4D76-B52C-1CE2C8CC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B62D-9788-462F-B1E4-61BCA5348D7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0B32-4B65-4D76-B52C-1CE2C8CC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B62D-9788-462F-B1E4-61BCA5348D7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0B32-4B65-4D76-B52C-1CE2C8CC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B62D-9788-462F-B1E4-61BCA5348D7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0B32-4B65-4D76-B52C-1CE2C8CC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6B62D-9788-462F-B1E4-61BCA5348D7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D0B32-4B65-4D76-B52C-1CE2C8CCB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  <a:solidFill>
            <a:srgbClr val="FF66FF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Welcome Board or Poster </a:t>
            </a:r>
            <a:br>
              <a:rPr lang="en-US" b="1" dirty="0" smtClean="0"/>
            </a:br>
            <a:r>
              <a:rPr lang="en-US" b="1" dirty="0" smtClean="0"/>
              <a:t>using many languages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Lock Haven University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Pennsylvania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Featured Institution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Submitted by Wendy Walsh, Student Life Coordinator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Outlook\2NG3EVNO\IMG_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000"/>
            <a:ext cx="9144000" cy="800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Welcome Board or Poster  using many languages</vt:lpstr>
      <vt:lpstr>Slide 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Board or Poster  using many languages</dc:title>
  <dc:creator>owner</dc:creator>
  <cp:lastModifiedBy>Cathleen</cp:lastModifiedBy>
  <cp:revision>3</cp:revision>
  <dcterms:created xsi:type="dcterms:W3CDTF">2013-08-24T19:59:16Z</dcterms:created>
  <dcterms:modified xsi:type="dcterms:W3CDTF">2013-08-29T18:04:01Z</dcterms:modified>
</cp:coreProperties>
</file>