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A6E5B-C20E-4AED-B3D4-EBFBF889D15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90A0-3466-4C9D-ACD5-81E4583C9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A6E5B-C20E-4AED-B3D4-EBFBF889D15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90A0-3466-4C9D-ACD5-81E4583C9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A6E5B-C20E-4AED-B3D4-EBFBF889D15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90A0-3466-4C9D-ACD5-81E4583C9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A6E5B-C20E-4AED-B3D4-EBFBF889D15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90A0-3466-4C9D-ACD5-81E4583C9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A6E5B-C20E-4AED-B3D4-EBFBF889D15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90A0-3466-4C9D-ACD5-81E4583C9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A6E5B-C20E-4AED-B3D4-EBFBF889D15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90A0-3466-4C9D-ACD5-81E4583C9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A6E5B-C20E-4AED-B3D4-EBFBF889D15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90A0-3466-4C9D-ACD5-81E4583C9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A6E5B-C20E-4AED-B3D4-EBFBF889D15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90A0-3466-4C9D-ACD5-81E4583C9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A6E5B-C20E-4AED-B3D4-EBFBF889D15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90A0-3466-4C9D-ACD5-81E4583C9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A6E5B-C20E-4AED-B3D4-EBFBF889D15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90A0-3466-4C9D-ACD5-81E4583C9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A6E5B-C20E-4AED-B3D4-EBFBF889D15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90A0-3466-4C9D-ACD5-81E4583C9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A6E5B-C20E-4AED-B3D4-EBFBF889D15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090A0-3466-4C9D-ACD5-81E4583C9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b="1" dirty="0" smtClean="0"/>
              <a:t>Twister Bulletin Board and Door Tags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Lock Haven University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Pennsylvania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Featured Institution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Submitted by Wendy Walsh, Student Life Coordinator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AppData\Local\Microsoft\Windows\Temporary Internet Files\Content.Outlook\2NG3EVNO\IMG_01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17692"/>
            <a:ext cx="8534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/>
              <a:t>College has many obstacles </a:t>
            </a:r>
            <a:br>
              <a:rPr lang="en-US" sz="6000" b="1" dirty="0" smtClean="0"/>
            </a:br>
            <a:r>
              <a:rPr lang="en-US" sz="6000" b="1" dirty="0" smtClean="0"/>
              <a:t>that make you feel twisted up.  </a:t>
            </a:r>
            <a:br>
              <a:rPr lang="en-US" sz="6000" b="1" dirty="0" smtClean="0"/>
            </a:br>
            <a:r>
              <a:rPr lang="en-US" sz="6000" b="1" dirty="0" smtClean="0"/>
              <a:t>Here are a few ideas to keep you </a:t>
            </a:r>
            <a:br>
              <a:rPr lang="en-US" sz="6000" b="1" dirty="0" smtClean="0"/>
            </a:br>
            <a:r>
              <a:rPr lang="en-US" sz="6000" b="1" dirty="0" smtClean="0"/>
              <a:t>from getting tangled! </a:t>
            </a:r>
            <a:endParaRPr lang="en-US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 b="1" dirty="0" smtClean="0"/>
              <a:t>Editors Note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The </a:t>
            </a:r>
            <a:r>
              <a:rPr lang="en-US" dirty="0" smtClean="0"/>
              <a:t>Twister </a:t>
            </a:r>
            <a:r>
              <a:rPr lang="en-US" dirty="0" smtClean="0"/>
              <a:t>idea could be expanded into door tags too!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The </a:t>
            </a:r>
            <a:r>
              <a:rPr lang="en-US" dirty="0" smtClean="0"/>
              <a:t>resident’s </a:t>
            </a:r>
            <a:r>
              <a:rPr lang="en-US" dirty="0" smtClean="0"/>
              <a:t>name could be placed on a circle </a:t>
            </a:r>
            <a:r>
              <a:rPr lang="en-US" dirty="0" smtClean="0"/>
              <a:t>made </a:t>
            </a:r>
            <a:r>
              <a:rPr lang="en-US" smtClean="0"/>
              <a:t>from construction </a:t>
            </a:r>
            <a:r>
              <a:rPr lang="en-US" dirty="0" smtClean="0"/>
              <a:t>paper (using the Twister colors: red, blue, green, and </a:t>
            </a:r>
            <a:r>
              <a:rPr lang="en-US" smtClean="0"/>
              <a:t>yellow!) </a:t>
            </a:r>
            <a:r>
              <a:rPr lang="en-US" smtClean="0"/>
              <a:t>and </a:t>
            </a:r>
            <a:r>
              <a:rPr lang="en-US" dirty="0" smtClean="0"/>
              <a:t>each roommate in the room, suite, or apartment could receive a different color.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Twister Bulletin Board and Door Tags  </vt:lpstr>
      <vt:lpstr>Slide 2</vt:lpstr>
      <vt:lpstr>Slide 3</vt:lpstr>
      <vt:lpstr>Editors Note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Twister Bulletin Board: College has many obstacles that make you feel twisted up.  Here are a few ideas to keep you from getting tangled!</dc:title>
  <dc:creator>owner</dc:creator>
  <cp:lastModifiedBy>Cathleen</cp:lastModifiedBy>
  <cp:revision>5</cp:revision>
  <dcterms:created xsi:type="dcterms:W3CDTF">2013-08-24T20:08:05Z</dcterms:created>
  <dcterms:modified xsi:type="dcterms:W3CDTF">2013-08-29T18:03:32Z</dcterms:modified>
</cp:coreProperties>
</file>