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B7E9-DDE4-49B5-8A24-C9D767AF3CD1}" type="datetimeFigureOut">
              <a:rPr lang="en-US" smtClean="0"/>
              <a:t>12/9/2011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47F2-274C-4EE7-B701-AB275077BC2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B7E9-DDE4-49B5-8A24-C9D767AF3CD1}" type="datetimeFigureOut">
              <a:rPr lang="en-US" smtClean="0"/>
              <a:t>12/9/2011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47F2-274C-4EE7-B701-AB275077BC2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B7E9-DDE4-49B5-8A24-C9D767AF3CD1}" type="datetimeFigureOut">
              <a:rPr lang="en-US" smtClean="0"/>
              <a:t>12/9/2011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47F2-274C-4EE7-B701-AB275077BC2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B7E9-DDE4-49B5-8A24-C9D767AF3CD1}" type="datetimeFigureOut">
              <a:rPr lang="en-US" smtClean="0"/>
              <a:t>12/9/2011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47F2-274C-4EE7-B701-AB275077BC2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B7E9-DDE4-49B5-8A24-C9D767AF3CD1}" type="datetimeFigureOut">
              <a:rPr lang="en-US" smtClean="0"/>
              <a:t>12/9/2011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47F2-274C-4EE7-B701-AB275077BC2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B7E9-DDE4-49B5-8A24-C9D767AF3CD1}" type="datetimeFigureOut">
              <a:rPr lang="en-US" smtClean="0"/>
              <a:t>12/9/2011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47F2-274C-4EE7-B701-AB275077BC2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B7E9-DDE4-49B5-8A24-C9D767AF3CD1}" type="datetimeFigureOut">
              <a:rPr lang="en-US" smtClean="0"/>
              <a:t>12/9/2011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47F2-274C-4EE7-B701-AB275077BC2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B7E9-DDE4-49B5-8A24-C9D767AF3CD1}" type="datetimeFigureOut">
              <a:rPr lang="en-US" smtClean="0"/>
              <a:t>12/9/2011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47F2-274C-4EE7-B701-AB275077BC2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B7E9-DDE4-49B5-8A24-C9D767AF3CD1}" type="datetimeFigureOut">
              <a:rPr lang="en-US" smtClean="0"/>
              <a:t>12/9/2011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47F2-274C-4EE7-B701-AB275077BC2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B7E9-DDE4-49B5-8A24-C9D767AF3CD1}" type="datetimeFigureOut">
              <a:rPr lang="en-US" smtClean="0"/>
              <a:t>12/9/2011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47F2-274C-4EE7-B701-AB275077BC2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B7E9-DDE4-49B5-8A24-C9D767AF3CD1}" type="datetimeFigureOut">
              <a:rPr lang="en-US" smtClean="0"/>
              <a:t>12/9/2011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47F2-274C-4EE7-B701-AB275077BC2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0B7E9-DDE4-49B5-8A24-C9D767AF3CD1}" type="datetimeFigureOut">
              <a:rPr lang="en-US" smtClean="0"/>
              <a:t>12/9/2011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147F2-274C-4EE7-B701-AB275077BC2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9146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Its Harvest Time in Tennessee</a:t>
            </a:r>
            <a:br>
              <a:rPr lang="en-US" b="1" dirty="0" smtClean="0"/>
            </a:br>
            <a:r>
              <a:rPr lang="en-US" b="1" dirty="0" smtClean="0"/>
              <a:t>A creative bulletin board idea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Candace Lawton, RA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University of Tennessee Knoxville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AppData\Local\Microsoft\Windows\Temporary Internet Files\Content.Outlook\J2MMZ8L3\DSCN00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0"/>
            <a:ext cx="94488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Its Harvest Time in Tennessee </a:t>
            </a:r>
            <a:br>
              <a:rPr lang="en-US" dirty="0" smtClean="0"/>
            </a:br>
            <a:r>
              <a:rPr lang="en-US" dirty="0" smtClean="0"/>
              <a:t>Bulletin Board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The title is “It’s harvest time in Tennessee”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Feel free to adapt the title and the board to your institution!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Feel free to make parts of it 3-d and to go beyond the boundaries of the board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58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Its Harvest Time in Tennessee A creative bulletin board idea</vt:lpstr>
      <vt:lpstr>Slide 2</vt:lpstr>
      <vt:lpstr>Its Harvest Time in Tennessee  Bulletin Board Idea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4</cp:revision>
  <dcterms:created xsi:type="dcterms:W3CDTF">2011-12-09T18:52:14Z</dcterms:created>
  <dcterms:modified xsi:type="dcterms:W3CDTF">2011-12-09T19:07:32Z</dcterms:modified>
</cp:coreProperties>
</file>