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
  </p:notesMasterIdLst>
  <p:sldIdLst>
    <p:sldId id="256" r:id="rId2"/>
    <p:sldId id="258" r:id="rId3"/>
    <p:sldId id="259" r:id="rId4"/>
    <p:sldId id="260" r:id="rId5"/>
    <p:sldId id="261" r:id="rId6"/>
    <p:sldId id="262"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A5A1F6-8FE5-462F-99BD-A1EF83FC7EF8}" type="datetimeFigureOut">
              <a:rPr lang="en-US"/>
              <a:pPr>
                <a:defRPr/>
              </a:pPr>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FC0FD5A-6C2C-4B60-84AC-1234FBEE8E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9CE52E-8722-4138-AE06-A8F83FC79032}"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D6358C-1557-47F9-9AAA-BD4AD81F8253}"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A1098C-45D3-4E8D-BCF5-24082496C915}"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714D32-1631-4BFD-8643-4A6E512D45CD}"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4BDFE5-30E5-4521-96F5-27B0974F935F}"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EA3CC-631B-477C-AEA0-E3E492776C49}"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3A53840-31D1-476A-A46C-7DD365F788AC}" type="datetimeFigureOut">
              <a:rPr lang="en-US"/>
              <a:pPr>
                <a:defRPr/>
              </a:pPr>
              <a:t>1/11/2016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2C249F-BDA6-488D-A5E2-91E2102C7B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BFF4428-48B2-49C9-8957-AE5310BE9057}" type="datetimeFigureOut">
              <a:rPr lang="en-US"/>
              <a:pPr>
                <a:defRPr/>
              </a:pPr>
              <a:t>1/11/2016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CF32C-DD9F-4604-B94E-D5E4BD5C9C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2216B5F-EF6F-4E34-9326-75486C5CEBBB}" type="datetimeFigureOut">
              <a:rPr lang="en-US"/>
              <a:pPr>
                <a:defRPr/>
              </a:pPr>
              <a:t>1/11/2016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BDAFD-7247-4D16-B21D-35EF42BB2A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645BFE6-5774-4035-8535-C083491A7B2F}" type="datetimeFigureOut">
              <a:rPr lang="en-US"/>
              <a:pPr>
                <a:defRPr/>
              </a:pPr>
              <a:t>1/11/2016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3F284-6731-4402-9EC9-FA8FDCB189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EFC5D7A-CE83-4834-8E9C-E9A0F793F4C4}" type="datetimeFigureOut">
              <a:rPr lang="en-US"/>
              <a:pPr>
                <a:defRPr/>
              </a:pPr>
              <a:t>1/11/2016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28991C-8843-406E-AEC5-049EECAC96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7C409A4-4EFF-43A9-8291-270A908B85B2}" type="datetimeFigureOut">
              <a:rPr lang="en-US"/>
              <a:pPr>
                <a:defRPr/>
              </a:pPr>
              <a:t>1/11/2016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80A914-7E23-4E35-84E6-853E856125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23C8099-E4EA-4CB3-A624-3F20E7BB657F}" type="datetimeFigureOut">
              <a:rPr lang="en-US"/>
              <a:pPr>
                <a:defRPr/>
              </a:pPr>
              <a:t>1/11/2016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8A05E5-47EE-498B-8758-75A8AF5E43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AD84934-12C8-4FA7-B24F-EE0AFB32D81C}" type="datetimeFigureOut">
              <a:rPr lang="en-US"/>
              <a:pPr>
                <a:defRPr/>
              </a:pPr>
              <a:t>1/11/2016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80756E-0442-43E3-9540-2DEFE4A2F4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7024F24-7BB2-4F75-80EC-40D1EF742372}" type="datetimeFigureOut">
              <a:rPr lang="en-US"/>
              <a:pPr>
                <a:defRPr/>
              </a:pPr>
              <a:t>1/11/2016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B2E5C5-3573-41FC-B67D-B10AEADA00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A93BCE3-E16F-4761-86E3-C143CF46B772}" type="datetimeFigureOut">
              <a:rPr lang="en-US"/>
              <a:pPr>
                <a:defRPr/>
              </a:pPr>
              <a:t>1/11/2016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242F2C-774E-44F7-88B7-5406AD8ABC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1FEE0C8-4D53-4E1F-8FC1-FA83C776FAA4}" type="datetimeFigureOut">
              <a:rPr lang="en-US"/>
              <a:pPr>
                <a:defRPr/>
              </a:pPr>
              <a:t>1/11/2016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C8DAC6-8242-4CEF-91D5-9D08C620FB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9E0D5FA7-8546-446F-A614-9809AA16376F}" type="datetimeFigureOut">
              <a:rPr lang="en-US"/>
              <a:pPr>
                <a:defRPr/>
              </a:pPr>
              <a:t>1/11/2016</a:t>
            </a:fld>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07CE538-FB4F-4049-8BA3-65A827E049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icture or Video 326.jpg"/>
          <p:cNvPicPr>
            <a:picLocks noGrp="1" noChangeAspect="1"/>
          </p:cNvPicPr>
          <p:nvPr>
            <p:ph type="pic" idx="4294967295"/>
          </p:nvPr>
        </p:nvPicPr>
        <p:blipFill>
          <a:blip r:embed="rId3" cstate="print"/>
          <a:srcRect/>
          <a:stretch>
            <a:fillRect/>
          </a:stretch>
        </p:blipFill>
        <p:spPr>
          <a:xfrm>
            <a:off x="2332038" y="1282700"/>
            <a:ext cx="5486400" cy="41148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339" name="Text Placeholder 5"/>
          <p:cNvSpPr>
            <a:spLocks/>
          </p:cNvSpPr>
          <p:nvPr/>
        </p:nvSpPr>
        <p:spPr bwMode="auto">
          <a:xfrm>
            <a:off x="685800" y="5486400"/>
            <a:ext cx="8458200" cy="804863"/>
          </a:xfrm>
          <a:prstGeom prst="rect">
            <a:avLst/>
          </a:prstGeom>
          <a:noFill/>
          <a:ln w="9525">
            <a:noFill/>
            <a:miter lim="800000"/>
            <a:headEnd/>
            <a:tailEnd/>
          </a:ln>
        </p:spPr>
        <p:txBody>
          <a:bodyPr/>
          <a:lstStyle/>
          <a:p>
            <a:pPr>
              <a:spcBef>
                <a:spcPct val="20000"/>
              </a:spcBef>
            </a:pPr>
            <a:r>
              <a:rPr lang="en-US" b="1"/>
              <a:t>Submitted by Wesley Clark, Resident Assistant, The University of Georgia</a:t>
            </a:r>
          </a:p>
        </p:txBody>
      </p:sp>
      <p:sp>
        <p:nvSpPr>
          <p:cNvPr id="14340" name="Content Placeholder 5"/>
          <p:cNvSpPr>
            <a:spLocks/>
          </p:cNvSpPr>
          <p:nvPr/>
        </p:nvSpPr>
        <p:spPr bwMode="auto">
          <a:xfrm>
            <a:off x="228600" y="6172200"/>
            <a:ext cx="8686800" cy="685800"/>
          </a:xfrm>
          <a:prstGeom prst="rect">
            <a:avLst/>
          </a:prstGeom>
          <a:noFill/>
          <a:ln w="9525">
            <a:noFill/>
            <a:miter lim="800000"/>
            <a:headEnd/>
            <a:tailEnd/>
          </a:ln>
        </p:spPr>
        <p:txBody>
          <a:bodyPr/>
          <a:lstStyle/>
          <a:p>
            <a:pPr marL="342900" indent="-342900">
              <a:spcBef>
                <a:spcPct val="20000"/>
              </a:spcBef>
            </a:pPr>
            <a:r>
              <a:rPr lang="en-US" sz="1200" b="1"/>
              <a:t>        The purpose of this bulletin board is to inform my residents, who are freshmen, how to excel in their studies come Spring semester!</a:t>
            </a:r>
          </a:p>
        </p:txBody>
      </p:sp>
      <p:sp>
        <p:nvSpPr>
          <p:cNvPr id="14341" name="Rectangle 7"/>
          <p:cNvSpPr>
            <a:spLocks noChangeArrowheads="1"/>
          </p:cNvSpPr>
          <p:nvPr/>
        </p:nvSpPr>
        <p:spPr bwMode="auto">
          <a:xfrm>
            <a:off x="457200" y="228600"/>
            <a:ext cx="8686800" cy="946150"/>
          </a:xfrm>
          <a:prstGeom prst="rect">
            <a:avLst/>
          </a:prstGeom>
          <a:noFill/>
          <a:ln w="9525">
            <a:noFill/>
            <a:miter lim="800000"/>
            <a:headEnd/>
            <a:tailEnd/>
          </a:ln>
        </p:spPr>
        <p:txBody>
          <a:bodyPr>
            <a:spAutoFit/>
          </a:bodyPr>
          <a:lstStyle/>
          <a:p>
            <a:pPr algn="ctr"/>
            <a:r>
              <a:rPr lang="en-US" sz="2800" b="1">
                <a:solidFill>
                  <a:schemeClr val="tx2"/>
                </a:solidFill>
              </a:rPr>
              <a:t>“Are You Ready For Round 2”:  </a:t>
            </a:r>
          </a:p>
          <a:p>
            <a:pPr algn="ctr"/>
            <a:r>
              <a:rPr lang="en-US" sz="2800" b="1">
                <a:solidFill>
                  <a:schemeClr val="tx2"/>
                </a:solidFill>
              </a:rPr>
              <a:t>Spring Semester Study Support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idx="4294967295"/>
          </p:nvPr>
        </p:nvSpPr>
        <p:spPr>
          <a:xfrm>
            <a:off x="457200" y="-152400"/>
            <a:ext cx="8229600" cy="1162050"/>
          </a:xfrm>
        </p:spPr>
        <p:txBody>
          <a:bodyPr anchor="b"/>
          <a:lstStyle/>
          <a:p>
            <a:pPr eaLnBrk="1" hangingPunct="1"/>
            <a:r>
              <a:rPr lang="en-US" sz="4800" b="1" smtClean="0"/>
              <a:t>Fight for your life…</a:t>
            </a:r>
          </a:p>
        </p:txBody>
      </p:sp>
      <p:sp>
        <p:nvSpPr>
          <p:cNvPr id="16386" name="Text Placeholder 6"/>
          <p:cNvSpPr>
            <a:spLocks noGrp="1"/>
          </p:cNvSpPr>
          <p:nvPr>
            <p:ph type="body" sz="half" idx="4294967295"/>
          </p:nvPr>
        </p:nvSpPr>
        <p:spPr>
          <a:xfrm>
            <a:off x="304800" y="5334000"/>
            <a:ext cx="8534400" cy="1524000"/>
          </a:xfrm>
        </p:spPr>
        <p:txBody>
          <a:bodyPr/>
          <a:lstStyle/>
          <a:p>
            <a:pPr marL="0" indent="0" eaLnBrk="1" hangingPunct="1">
              <a:buFontTx/>
              <a:buNone/>
            </a:pPr>
            <a:r>
              <a:rPr lang="en-US" sz="2400" smtClean="0"/>
              <a:t>You will come across some classes that are difficult. Trust me! So be ready to “fight” academically in these classes. Read the material ahead, do extra credit, maybe get a tutor, etc. Come out swinging at the beginning of the semester!</a:t>
            </a:r>
          </a:p>
        </p:txBody>
      </p:sp>
      <p:pic>
        <p:nvPicPr>
          <p:cNvPr id="16387" name="Content Placeholder 9" descr="mma 6.jpg"/>
          <p:cNvPicPr>
            <a:picLocks noGrp="1" noChangeAspect="1"/>
          </p:cNvPicPr>
          <p:nvPr>
            <p:ph idx="4294967295"/>
          </p:nvPr>
        </p:nvPicPr>
        <p:blipFill>
          <a:blip r:embed="rId3"/>
          <a:srcRect/>
          <a:stretch>
            <a:fillRect/>
          </a:stretch>
        </p:blipFill>
        <p:spPr>
          <a:xfrm>
            <a:off x="1600200" y="990600"/>
            <a:ext cx="5949950" cy="41783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idx="4294967295"/>
          </p:nvPr>
        </p:nvSpPr>
        <p:spPr>
          <a:xfrm>
            <a:off x="0" y="-457200"/>
            <a:ext cx="9144000" cy="1162050"/>
          </a:xfrm>
        </p:spPr>
        <p:txBody>
          <a:bodyPr anchor="b"/>
          <a:lstStyle/>
          <a:p>
            <a:pPr algn="l" eaLnBrk="1" hangingPunct="1"/>
            <a:r>
              <a:rPr lang="en-US" sz="4800" b="1" smtClean="0"/>
              <a:t>Know your Professor and TA’s</a:t>
            </a:r>
            <a:r>
              <a:rPr lang="en-US" sz="2000" b="1" smtClean="0">
                <a:solidFill>
                  <a:schemeClr val="bg1"/>
                </a:solidFill>
              </a:rPr>
              <a:t> </a:t>
            </a:r>
          </a:p>
        </p:txBody>
      </p:sp>
      <p:sp>
        <p:nvSpPr>
          <p:cNvPr id="18434" name="Text Placeholder 6"/>
          <p:cNvSpPr>
            <a:spLocks noGrp="1"/>
          </p:cNvSpPr>
          <p:nvPr>
            <p:ph type="body" sz="half" idx="4294967295"/>
          </p:nvPr>
        </p:nvSpPr>
        <p:spPr>
          <a:xfrm>
            <a:off x="304800" y="4572000"/>
            <a:ext cx="8458200" cy="2286000"/>
          </a:xfrm>
        </p:spPr>
        <p:txBody>
          <a:bodyPr/>
          <a:lstStyle/>
          <a:p>
            <a:pPr marL="0" indent="0" eaLnBrk="1" hangingPunct="1">
              <a:buFontTx/>
              <a:buNone/>
            </a:pPr>
            <a:r>
              <a:rPr lang="en-US" sz="2800" b="1" smtClean="0"/>
              <a:t>If you are struggling in the class go to office hours! Professor’s and TA’s are your life line in these classes! They will be more than happy to assist with whatever information you’re struggling with!</a:t>
            </a:r>
          </a:p>
        </p:txBody>
      </p:sp>
      <p:pic>
        <p:nvPicPr>
          <p:cNvPr id="18435" name="Content Placeholder 15" descr="mma 5.jpg"/>
          <p:cNvPicPr>
            <a:picLocks noGrp="1" noChangeAspect="1"/>
          </p:cNvPicPr>
          <p:nvPr>
            <p:ph idx="4294967295"/>
          </p:nvPr>
        </p:nvPicPr>
        <p:blipFill>
          <a:blip r:embed="rId3"/>
          <a:srcRect/>
          <a:stretch>
            <a:fillRect/>
          </a:stretch>
        </p:blipFill>
        <p:spPr>
          <a:xfrm>
            <a:off x="1676400" y="762000"/>
            <a:ext cx="5867400" cy="36671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idx="4294967295"/>
          </p:nvPr>
        </p:nvSpPr>
        <p:spPr>
          <a:xfrm>
            <a:off x="0" y="4953000"/>
            <a:ext cx="5867400" cy="565150"/>
          </a:xfrm>
        </p:spPr>
        <p:txBody>
          <a:bodyPr anchor="b"/>
          <a:lstStyle/>
          <a:p>
            <a:pPr algn="l" eaLnBrk="1" hangingPunct="1"/>
            <a:r>
              <a:rPr lang="en-US" sz="4800" b="1" smtClean="0"/>
              <a:t>Have Confidence</a:t>
            </a:r>
          </a:p>
        </p:txBody>
      </p:sp>
      <p:sp>
        <p:nvSpPr>
          <p:cNvPr id="20482" name="Text Placeholder 6"/>
          <p:cNvSpPr>
            <a:spLocks noGrp="1"/>
          </p:cNvSpPr>
          <p:nvPr>
            <p:ph type="body" sz="half" idx="4294967295"/>
          </p:nvPr>
        </p:nvSpPr>
        <p:spPr>
          <a:xfrm>
            <a:off x="152400" y="5473700"/>
            <a:ext cx="8534400" cy="1384300"/>
          </a:xfrm>
        </p:spPr>
        <p:txBody>
          <a:bodyPr/>
          <a:lstStyle/>
          <a:p>
            <a:pPr marL="0" indent="0" eaLnBrk="1" hangingPunct="1">
              <a:buFontTx/>
              <a:buNone/>
            </a:pPr>
            <a:r>
              <a:rPr lang="en-US" sz="2800" smtClean="0"/>
              <a:t>True, first semester is over and you’re happy and have lots of confidence; that’s great! Keep that up as you head into the second semester! You’ll need it!</a:t>
            </a:r>
          </a:p>
        </p:txBody>
      </p:sp>
      <p:pic>
        <p:nvPicPr>
          <p:cNvPr id="20483" name="Content Placeholder 11" descr="mma 4.jpg"/>
          <p:cNvPicPr>
            <a:picLocks noGrp="1" noChangeAspect="1"/>
          </p:cNvPicPr>
          <p:nvPr>
            <p:ph idx="4294967295"/>
          </p:nvPr>
        </p:nvPicPr>
        <p:blipFill>
          <a:blip r:embed="rId3"/>
          <a:srcRect/>
          <a:stretch>
            <a:fillRect/>
          </a:stretch>
        </p:blipFill>
        <p:spPr>
          <a:xfrm>
            <a:off x="533400" y="38100"/>
            <a:ext cx="8159750" cy="45894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idx="4294967295"/>
          </p:nvPr>
        </p:nvSpPr>
        <p:spPr>
          <a:xfrm>
            <a:off x="0" y="0"/>
            <a:ext cx="9144000" cy="838200"/>
          </a:xfrm>
        </p:spPr>
        <p:txBody>
          <a:bodyPr anchor="b"/>
          <a:lstStyle/>
          <a:p>
            <a:pPr algn="l" eaLnBrk="1" hangingPunct="1"/>
            <a:r>
              <a:rPr lang="en-US" sz="4800" b="1" smtClean="0"/>
              <a:t>Studying (Training) Schedule</a:t>
            </a:r>
          </a:p>
        </p:txBody>
      </p:sp>
      <p:pic>
        <p:nvPicPr>
          <p:cNvPr id="22530" name="Content Placeholder 7" descr="mma 2.jpg"/>
          <p:cNvPicPr>
            <a:picLocks noGrp="1" noChangeAspect="1"/>
          </p:cNvPicPr>
          <p:nvPr>
            <p:ph idx="4294967295"/>
          </p:nvPr>
        </p:nvPicPr>
        <p:blipFill>
          <a:blip r:embed="rId3"/>
          <a:srcRect/>
          <a:stretch>
            <a:fillRect/>
          </a:stretch>
        </p:blipFill>
        <p:spPr>
          <a:xfrm>
            <a:off x="1447800" y="838200"/>
            <a:ext cx="6483350" cy="4527550"/>
          </a:xfrm>
        </p:spPr>
      </p:pic>
      <p:sp>
        <p:nvSpPr>
          <p:cNvPr id="22531" name="Text Placeholder 6"/>
          <p:cNvSpPr>
            <a:spLocks noGrp="1"/>
          </p:cNvSpPr>
          <p:nvPr>
            <p:ph type="body" sz="half" idx="4294967295"/>
          </p:nvPr>
        </p:nvSpPr>
        <p:spPr>
          <a:xfrm>
            <a:off x="228600" y="5410200"/>
            <a:ext cx="8763000" cy="1447800"/>
          </a:xfrm>
        </p:spPr>
        <p:txBody>
          <a:bodyPr/>
          <a:lstStyle/>
          <a:p>
            <a:pPr marL="0" indent="0" eaLnBrk="1" hangingPunct="1">
              <a:buFontTx/>
              <a:buNone/>
            </a:pPr>
            <a:r>
              <a:rPr lang="en-US" sz="2800" smtClean="0"/>
              <a:t>Continue to study hard! You may have to alter some your studying techniques when taking different classes. Find out what works for you and stick with 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idx="4294967295"/>
          </p:nvPr>
        </p:nvSpPr>
        <p:spPr>
          <a:xfrm>
            <a:off x="0" y="4419600"/>
            <a:ext cx="9144000" cy="1162050"/>
          </a:xfrm>
        </p:spPr>
        <p:txBody>
          <a:bodyPr anchor="b"/>
          <a:lstStyle/>
          <a:p>
            <a:pPr algn="l" eaLnBrk="1" hangingPunct="1"/>
            <a:r>
              <a:rPr lang="en-US" sz="4800" b="1" smtClean="0"/>
              <a:t>Keep your eye on the prize…</a:t>
            </a:r>
          </a:p>
        </p:txBody>
      </p:sp>
      <p:sp>
        <p:nvSpPr>
          <p:cNvPr id="24578" name="Text Placeholder 6"/>
          <p:cNvSpPr>
            <a:spLocks noGrp="1"/>
          </p:cNvSpPr>
          <p:nvPr>
            <p:ph type="body" sz="half" idx="4294967295"/>
          </p:nvPr>
        </p:nvSpPr>
        <p:spPr>
          <a:xfrm>
            <a:off x="152400" y="5562600"/>
            <a:ext cx="8534400" cy="1460500"/>
          </a:xfrm>
        </p:spPr>
        <p:txBody>
          <a:bodyPr/>
          <a:lstStyle/>
          <a:p>
            <a:pPr marL="0" indent="0" eaLnBrk="1" hangingPunct="1">
              <a:buFontTx/>
              <a:buNone/>
            </a:pPr>
            <a:r>
              <a:rPr lang="en-US" sz="2800" smtClean="0"/>
              <a:t>When you feel like giving up, remember why you started. Don’t lose sight of your goals that you set out to accomplish here at (college name).</a:t>
            </a:r>
          </a:p>
        </p:txBody>
      </p:sp>
      <p:pic>
        <p:nvPicPr>
          <p:cNvPr id="24579" name="Content Placeholder 13" descr="mma 3.jpg"/>
          <p:cNvPicPr>
            <a:picLocks noGrp="1" noChangeAspect="1"/>
          </p:cNvPicPr>
          <p:nvPr>
            <p:ph idx="4294967295"/>
          </p:nvPr>
        </p:nvPicPr>
        <p:blipFill>
          <a:blip r:embed="rId3"/>
          <a:srcRect/>
          <a:stretch>
            <a:fillRect/>
          </a:stretch>
        </p:blipFill>
        <p:spPr>
          <a:xfrm>
            <a:off x="914400" y="228600"/>
            <a:ext cx="7473950" cy="467201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TotalTime>
  <Words>226</Words>
  <Application>Microsoft Office PowerPoint</Application>
  <PresentationFormat>On-screen Show (4:3)</PresentationFormat>
  <Paragraphs>20</Paragraphs>
  <Slides>6</Slides>
  <Notes>6</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6</vt:i4>
      </vt:variant>
    </vt:vector>
  </HeadingPairs>
  <TitlesOfParts>
    <vt:vector size="9" baseType="lpstr">
      <vt:lpstr>Arial</vt:lpstr>
      <vt:lpstr>Calibri</vt:lpstr>
      <vt:lpstr>Default Design</vt:lpstr>
      <vt:lpstr>Slide 1</vt:lpstr>
      <vt:lpstr>Fight for your life…</vt:lpstr>
      <vt:lpstr>Know your Professor and TA’s </vt:lpstr>
      <vt:lpstr>Have Confidence</vt:lpstr>
      <vt:lpstr>Studying (Training) Schedule</vt:lpstr>
      <vt:lpstr>Keep your eye on the prize…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od</dc:creator>
  <cp:lastModifiedBy>Terri</cp:lastModifiedBy>
  <cp:revision>8</cp:revision>
  <dcterms:created xsi:type="dcterms:W3CDTF">2015-02-28T18:57:59Z</dcterms:created>
  <dcterms:modified xsi:type="dcterms:W3CDTF">2016-01-11T18:40:57Z</dcterms:modified>
</cp:coreProperties>
</file>