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95E81A-0C8B-4B72-8C75-5E78C71EF574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176252-83F6-4018-B767-656C2DF96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8D7D8C-2770-41C7-B216-5FD4A18E2DC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B4ECCE-F820-4729-BAC2-7AB5D6FDB2D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5226-1FE2-43CB-AD22-9A2827A2C5E0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22BBE-AD55-48CA-9ABC-69BC1EC5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D86BA-D796-4F49-A5FC-B2BDB737394B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E87FF-42AB-4C13-83DD-37037A35B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5E70-71A3-4143-BA56-4F1F3C92156E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91ED-E72D-4097-BCBC-69438AEC7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88F5-C8BA-4279-9E85-23EC8DB690A7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03A4-ED1E-4A84-9F62-9E02038BB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8A93-5090-4817-91FC-012D04647C2D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806DA-B4C7-4F94-BBF9-36E79973B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E2E5C-48AE-417F-B030-8526A0F6FA62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077E-5D96-4A41-9A1E-8FEB23A6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EF80-BB27-4B1E-965A-756B9E580453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7E32-BC25-41B8-9203-8E337156C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E075-9295-4648-ADA8-6BA1A87A9A78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BF44-B234-43EC-972E-585B82F2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9A79-EEE1-4DFB-8FB7-F67E5F60548D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512D-2F34-4335-9195-D529DE1B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1DA6-2C3D-42E4-A97C-BDAA80722420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38E9-CCEB-42DB-ACC0-7EDF9D1A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C302-5E88-4FD6-9CDF-B6510E0F25B0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604E-C4AE-4466-AFFA-C00288DC0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174CD-6F20-4F05-AA5F-77D5C2F55523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D524A7-A317-42A7-815B-E59396422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5"/>
          <p:cNvSpPr>
            <a:spLocks noGrp="1"/>
          </p:cNvSpPr>
          <p:nvPr>
            <p:ph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r>
              <a:rPr lang="en-US" b="1" smtClean="0"/>
              <a:t>Purpose:</a:t>
            </a:r>
            <a:r>
              <a:rPr lang="en-US" smtClean="0"/>
              <a:t>  My last social of the semester is where I will inform my residents about the move out process for a few minutes. However, the remainder of the program will be geared towards me sharing what I will remember them for and vice versa. It’s a little sad, but also a great way to end the school year before residents leave for summer break! </a:t>
            </a:r>
          </a:p>
        </p:txBody>
      </p:sp>
      <p:sp>
        <p:nvSpPr>
          <p:cNvPr id="16388" name="Title 6"/>
          <p:cNvSpPr>
            <a:spLocks/>
          </p:cNvSpPr>
          <p:nvPr/>
        </p:nvSpPr>
        <p:spPr bwMode="auto">
          <a:xfrm>
            <a:off x="304800" y="457200"/>
            <a:ext cx="83820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800" b="1">
                <a:latin typeface="Calibri" pitchFamily="34" charset="0"/>
              </a:rPr>
              <a:t>I’ll Remember You For</a:t>
            </a:r>
          </a:p>
        </p:txBody>
      </p:sp>
      <p:sp>
        <p:nvSpPr>
          <p:cNvPr id="16389" name="Text Placeholder 8"/>
          <p:cNvSpPr>
            <a:spLocks/>
          </p:cNvSpPr>
          <p:nvPr/>
        </p:nvSpPr>
        <p:spPr bwMode="auto">
          <a:xfrm>
            <a:off x="304800" y="1143000"/>
            <a:ext cx="54864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The University of Georgia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>
                <a:latin typeface="Calibri" pitchFamily="34" charset="0"/>
              </a:rPr>
              <a:t>Wesley Clark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867400" y="6324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See next slide…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Picture or Video 396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8278" y="185176"/>
            <a:ext cx="8692298" cy="6519396"/>
          </a:xfrm>
          <a:ln w="889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I’ll Remember You For</dc:title>
  <dc:creator>od</dc:creator>
  <cp:lastModifiedBy>Terri</cp:lastModifiedBy>
  <cp:revision>2</cp:revision>
  <dcterms:created xsi:type="dcterms:W3CDTF">2015-03-07T00:41:23Z</dcterms:created>
  <dcterms:modified xsi:type="dcterms:W3CDTF">2015-03-31T12:24:06Z</dcterms:modified>
</cp:coreProperties>
</file>