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E37E-BE51-4E06-B950-B0737E61CBA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95F2E-BD9C-40C1-9976-77B6AD8A3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/>
          <a:lstStyle/>
          <a:p>
            <a:r>
              <a:rPr lang="en-US" b="1" dirty="0" smtClean="0"/>
              <a:t>Arabian Nights </a:t>
            </a:r>
            <a:r>
              <a:rPr lang="en-US" b="1" smtClean="0"/>
              <a:t>B</a:t>
            </a:r>
            <a:r>
              <a:rPr lang="en-US" b="1" smtClean="0"/>
              <a:t>ulletin Board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 Thompson &amp; Bryn </a:t>
            </a:r>
            <a:r>
              <a:rPr lang="en-US" dirty="0" err="1" smtClean="0">
                <a:solidFill>
                  <a:schemeClr val="tx1"/>
                </a:solidFill>
              </a:rPr>
              <a:t>Holdsworth</a:t>
            </a:r>
            <a:r>
              <a:rPr lang="en-US" dirty="0" smtClean="0">
                <a:solidFill>
                  <a:schemeClr val="tx1"/>
                </a:solidFill>
              </a:rPr>
              <a:t>, RAs, </a:t>
            </a:r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Floor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Manhattan School of Music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Submitted by Wadner Auguste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Director of Residence Life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Manhattan School of Music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Outlook\HSS7W0X1\8th floor bulleti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Microsoft\Windows\Temporary Internet Files\Content.Outlook\HSS7W0X1\8th floor bulletin 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7239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Arabian Nights Bulletin Board</vt:lpstr>
      <vt:lpstr>Slide 2</vt:lpstr>
      <vt:lpstr>Slide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Arabian Nights bulletin board</dc:title>
  <dc:creator>owner</dc:creator>
  <cp:lastModifiedBy>owner</cp:lastModifiedBy>
  <cp:revision>4</cp:revision>
  <dcterms:created xsi:type="dcterms:W3CDTF">2012-09-24T20:58:52Z</dcterms:created>
  <dcterms:modified xsi:type="dcterms:W3CDTF">2012-09-26T18:02:28Z</dcterms:modified>
</cp:coreProperties>
</file>