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8075-4791-4FF6-8328-3366B208293F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E1145-B1F1-416A-AFCC-E348EF5EB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Applications for I-Phones and Androids: </a:t>
            </a:r>
            <a:br>
              <a:rPr lang="en-US" b="1" dirty="0" smtClean="0"/>
            </a:br>
            <a:r>
              <a:rPr lang="en-US" b="1" dirty="0" smtClean="0"/>
              <a:t>Enhance Success in College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Eric Hotchkiss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Residence Director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SUNY Fredonia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Outlook\HSS7W0X1\IMG_17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Note from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  <a:ln w="31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bulletin board with the </a:t>
            </a:r>
            <a:r>
              <a:rPr lang="en-US" dirty="0" err="1" smtClean="0"/>
              <a:t>iPhone</a:t>
            </a:r>
            <a:r>
              <a:rPr lang="en-US" dirty="0" smtClean="0"/>
              <a:t> in the center educates students about all </a:t>
            </a:r>
            <a:r>
              <a:rPr lang="en-US" dirty="0"/>
              <a:t>sorts of applications </a:t>
            </a:r>
            <a:r>
              <a:rPr lang="en-US" dirty="0" smtClean="0"/>
              <a:t>students </a:t>
            </a:r>
            <a:r>
              <a:rPr lang="en-US" dirty="0"/>
              <a:t>can use while at college.  They range from Amazon.com for text books to </a:t>
            </a:r>
            <a:r>
              <a:rPr lang="en-US" dirty="0" err="1"/>
              <a:t>iHomework</a:t>
            </a:r>
            <a:r>
              <a:rPr lang="en-US" dirty="0"/>
              <a:t> which helps students budget time for homework </a:t>
            </a:r>
            <a:r>
              <a:rPr lang="en-US" dirty="0" smtClean="0"/>
              <a:t>assignments </a:t>
            </a:r>
            <a:r>
              <a:rPr lang="en-US" dirty="0"/>
              <a:t>short term and long term.  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short </a:t>
            </a:r>
            <a:r>
              <a:rPr lang="en-US" dirty="0" smtClean="0"/>
              <a:t>description describing what each application does and a </a:t>
            </a:r>
            <a:r>
              <a:rPr lang="en-US" dirty="0"/>
              <a:t>QR barcode </a:t>
            </a:r>
            <a:r>
              <a:rPr lang="en-US" dirty="0" smtClean="0"/>
              <a:t>was placed near each icon so that students could understand the value of and easily download each application. </a:t>
            </a:r>
            <a:r>
              <a:rPr lang="en-US" dirty="0"/>
              <a:t> </a:t>
            </a:r>
            <a:r>
              <a:rPr lang="en-US" dirty="0" smtClean="0"/>
              <a:t>This board is geared </a:t>
            </a:r>
            <a:r>
              <a:rPr lang="en-US" dirty="0"/>
              <a:t>toward </a:t>
            </a:r>
            <a:r>
              <a:rPr lang="en-US" dirty="0" err="1"/>
              <a:t>iOS</a:t>
            </a:r>
            <a:r>
              <a:rPr lang="en-US" dirty="0"/>
              <a:t> phones, but </a:t>
            </a:r>
            <a:r>
              <a:rPr lang="en-US" dirty="0" smtClean="0"/>
              <a:t>the apps </a:t>
            </a:r>
            <a:r>
              <a:rPr lang="en-US" smtClean="0"/>
              <a:t>are </a:t>
            </a:r>
            <a:r>
              <a:rPr lang="en-US" smtClean="0"/>
              <a:t>also </a:t>
            </a:r>
            <a:r>
              <a:rPr lang="en-US" dirty="0" smtClean="0"/>
              <a:t>available on Android phones.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Applications for I-Phones and Androids:  Enhance Success in College </vt:lpstr>
      <vt:lpstr>Slide 2</vt:lpstr>
      <vt:lpstr>Note from the Author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for I-Phones and Androids that could enhance succeess in college</dc:title>
  <dc:creator>owner</dc:creator>
  <cp:lastModifiedBy>owner</cp:lastModifiedBy>
  <cp:revision>3</cp:revision>
  <dcterms:created xsi:type="dcterms:W3CDTF">2013-01-25T19:14:56Z</dcterms:created>
  <dcterms:modified xsi:type="dcterms:W3CDTF">2013-01-26T03:44:33Z</dcterms:modified>
</cp:coreProperties>
</file>