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4C6504F-C4EA-440E-96FB-E94C56B14DE8}" type="datetimeFigureOut">
              <a:rPr lang="en-US"/>
              <a:pPr>
                <a:defRPr/>
              </a:pPr>
              <a:t>5/28/2014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44D00E7-1F33-44DD-A7DC-34870DE08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FBB657-65B9-427C-A9D7-6986518580D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F39A3-5871-447C-B30C-B3F3D0F7AF84}" type="datetimeFigureOut">
              <a:rPr lang="en-US"/>
              <a:pPr>
                <a:defRPr/>
              </a:pPr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17B27-438B-471C-8D42-5EF2C65BFF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14C15-CB6E-4623-94DD-B0902D007387}" type="datetimeFigureOut">
              <a:rPr lang="en-US"/>
              <a:pPr>
                <a:defRPr/>
              </a:pPr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C3724-8AEE-4658-B7AA-B5C256F07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29E9D-019E-4D8C-A57C-055E91C62942}" type="datetimeFigureOut">
              <a:rPr lang="en-US"/>
              <a:pPr>
                <a:defRPr/>
              </a:pPr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F0D38-A66D-4453-AE82-B31BFF2FD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C4A3D-B681-445F-A270-F120C6C1B28D}" type="datetimeFigureOut">
              <a:rPr lang="en-US"/>
              <a:pPr>
                <a:defRPr/>
              </a:pPr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53D5E-1367-47D6-8C95-706175E1D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90830-589B-4C9E-B2B3-1D642180CCBC}" type="datetimeFigureOut">
              <a:rPr lang="en-US"/>
              <a:pPr>
                <a:defRPr/>
              </a:pPr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A4C16-4FDB-4AB0-833F-059FC3774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B0A69-6301-4948-93E0-1392C903BF5D}" type="datetimeFigureOut">
              <a:rPr lang="en-US"/>
              <a:pPr>
                <a:defRPr/>
              </a:pPr>
              <a:t>5/28/2014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B6C51-4587-4491-89AF-B20A1DEB3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896BB-795E-41BE-812F-5D1AF90E83D8}" type="datetimeFigureOut">
              <a:rPr lang="en-US"/>
              <a:pPr>
                <a:defRPr/>
              </a:pPr>
              <a:t>5/28/2014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B5999-F7D2-4D95-98BB-70E277BAD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34ADF-E543-429D-B1E1-76F46C586589}" type="datetimeFigureOut">
              <a:rPr lang="en-US"/>
              <a:pPr>
                <a:defRPr/>
              </a:pPr>
              <a:t>5/28/2014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E7B4E-F106-4432-9C29-14401840D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CE139-8AD9-4B91-8D15-1A8045E67E99}" type="datetimeFigureOut">
              <a:rPr lang="en-US"/>
              <a:pPr>
                <a:defRPr/>
              </a:pPr>
              <a:t>5/28/2014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923CB-DFDA-4ED8-AF1C-8330709F2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88343-15FA-40F2-9F8F-3A2B0EDCEC9A}" type="datetimeFigureOut">
              <a:rPr lang="en-US"/>
              <a:pPr>
                <a:defRPr/>
              </a:pPr>
              <a:t>5/28/2014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C8845-E61A-429C-A2BF-C062BB268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1698C-F2FC-4135-92DA-94B1EE3536AA}" type="datetimeFigureOut">
              <a:rPr lang="en-US"/>
              <a:pPr>
                <a:defRPr/>
              </a:pPr>
              <a:t>5/28/2014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35AEF-F88B-4277-8D04-094DE5DA1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664A20-4DDC-4996-A961-ACEF5E306AE4}" type="datetimeFigureOut">
              <a:rPr lang="en-US"/>
              <a:pPr>
                <a:defRPr/>
              </a:pPr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1BB669-81C3-4319-8DEA-F84F9DB9F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68605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Cupcake-a-</a:t>
            </a:r>
            <a:r>
              <a:rPr lang="en-US" dirty="0" err="1" smtClean="0"/>
              <a:t>palooza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Cupcake Decorating Social 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smtClean="0">
                <a:solidFill>
                  <a:srgbClr val="7030A0"/>
                </a:solidFill>
              </a:rPr>
              <a:t>Megan E Rosa</a:t>
            </a:r>
          </a:p>
          <a:p>
            <a:r>
              <a:rPr lang="en-US" b="1" smtClean="0">
                <a:solidFill>
                  <a:srgbClr val="7030A0"/>
                </a:solidFill>
              </a:rPr>
              <a:t>Resident Assistant</a:t>
            </a:r>
          </a:p>
          <a:p>
            <a:r>
              <a:rPr lang="en-US" b="1" smtClean="0">
                <a:solidFill>
                  <a:srgbClr val="7030A0"/>
                </a:solidFill>
              </a:rPr>
              <a:t>Baker University, Baldwin City, KS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Notes from the author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sz="3400" dirty="0" smtClean="0"/>
              <a:t>In </a:t>
            </a:r>
            <a:r>
              <a:rPr lang="en-US" sz="3400" dirty="0"/>
              <a:t>our residence hall there really isn’t much of a lobby so community building programs can be pretty difficult to do, but our kitchen is right next to the front door/mini lobby. I baked about 100 mini cupcakes, which as people walked by would smell baking and I got the opportunity for some AMAZING advertising. Then I  bought frosting and put it in plastic bags (like piping bags but a lot cheaper). Then I got some sprinkles (</a:t>
            </a:r>
            <a:r>
              <a:rPr lang="en-US" sz="3400" dirty="0" err="1"/>
              <a:t>funfetti</a:t>
            </a:r>
            <a:r>
              <a:rPr lang="en-US" sz="3400" dirty="0"/>
              <a:t> frosting costs the same as plain vanilla, but comes with free sprinkles) and some other fun decorating stuff (candy mostly). I set up everything on a small table we have and then as people walked by they were able to decorate some cupcakes and take 5-15 minutes to socialize and have fun. It was a simple program, but a lot of people came by and everyone really enjoyed getting to be a bit creative with their food.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Decorate Cupcakes for a quick social!</a:t>
            </a:r>
            <a:endParaRPr lang="en-US" dirty="0"/>
          </a:p>
        </p:txBody>
      </p:sp>
      <p:pic>
        <p:nvPicPr>
          <p:cNvPr id="16386" name="Picture 2" descr="C:\Users\owner\AppData\Local\Microsoft\Windows\Temporary Internet Files\Content.IE5\NY9E6JRC\MC900188503[1]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752600"/>
            <a:ext cx="8153400" cy="43434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Publicity for Cupcake-a-</a:t>
            </a:r>
            <a:r>
              <a:rPr lang="en-US" dirty="0" err="1" smtClean="0"/>
              <a:t>palooza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00B050"/>
                </a:solidFill>
              </a:rPr>
              <a:t>Cupcake Decorating Night!!!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Tuesday April 17th!!!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7:30PM– we run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out of Cupcakes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NLC Lobby!!!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Bring your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cupcake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creativity!!!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316163"/>
            <a:ext cx="4038600" cy="3094037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Publicity for Cupcake-a-</a:t>
            </a:r>
            <a:r>
              <a:rPr lang="en-US" dirty="0" err="1" smtClean="0"/>
              <a:t>palooza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B0F0"/>
                </a:solidFill>
              </a:rPr>
              <a:t>Cupcake Decorating Night!!!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Tuesday April 17th!!!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7:30PM– we run out of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Cupcakes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NLC Lobby!!!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Bring your cupcake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creativity!!!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5950" y="2078038"/>
            <a:ext cx="3721100" cy="357187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222</Words>
  <Application>Microsoft Office PowerPoint</Application>
  <PresentationFormat>On-screen Show (4:3)</PresentationFormat>
  <Paragraphs>27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Cupcake-a-palooza: Cupcake Decorating Social </vt:lpstr>
      <vt:lpstr>Notes from the author</vt:lpstr>
      <vt:lpstr>Decorate Cupcakes for a quick social!</vt:lpstr>
      <vt:lpstr>Publicity for Cupcake-a-palooza</vt:lpstr>
      <vt:lpstr>Publicity for Cupcake-a-palooza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Cupcake-a-paloza</dc:title>
  <dc:creator>owner</dc:creator>
  <cp:lastModifiedBy>Terri</cp:lastModifiedBy>
  <cp:revision>11</cp:revision>
  <dcterms:created xsi:type="dcterms:W3CDTF">2012-06-12T23:22:28Z</dcterms:created>
  <dcterms:modified xsi:type="dcterms:W3CDTF">2014-05-28T15:12:25Z</dcterms:modified>
</cp:coreProperties>
</file>