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B061A4-C359-4FA1-A1F3-08EE0F69CE42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8091A4-7F44-417A-822D-190174C7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.bp.blogspot.com/_Hyc7ZuFCVHs/S_JHZY0JxPI/AAAAAAAAGoY/3eNbhfywelg/s1600/toy-story-alien2.jpg"/>
          <p:cNvPicPr>
            <a:picLocks noChangeAspect="1" noChangeArrowheads="1"/>
          </p:cNvPicPr>
          <p:nvPr/>
        </p:nvPicPr>
        <p:blipFill>
          <a:blip r:embed="rId2" cstate="print"/>
          <a:srcRect l="13333" r="15000" b="6667"/>
          <a:stretch>
            <a:fillRect/>
          </a:stretch>
        </p:blipFill>
        <p:spPr bwMode="auto">
          <a:xfrm>
            <a:off x="381000" y="1752600"/>
            <a:ext cx="32766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829761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</a:rPr>
              <a:t>Toy Story Green Alien Door Tags</a:t>
            </a:r>
            <a:endParaRPr lang="en-US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By: Courtney Cary</a:t>
            </a:r>
            <a:br>
              <a:rPr lang="en-US" b="1" dirty="0" smtClean="0"/>
            </a:br>
            <a:r>
              <a:rPr lang="en-US" b="1" dirty="0" smtClean="0"/>
              <a:t>Bloomsburg University of Pennsylvania</a:t>
            </a:r>
            <a:br>
              <a:rPr lang="en-US" b="1" dirty="0" smtClean="0"/>
            </a:br>
            <a:r>
              <a:rPr lang="en-US" b="1" dirty="0" smtClean="0"/>
              <a:t>Mount Olympus Apartment-</a:t>
            </a:r>
            <a:br>
              <a:rPr lang="en-US" b="1" dirty="0" smtClean="0"/>
            </a:br>
            <a:r>
              <a:rPr lang="en-US" b="1" dirty="0" smtClean="0"/>
              <a:t> Community Assistant 2013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 one ali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Head and Eyes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 two ali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Body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 three ali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Feet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 four ali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Hands, Face, and Names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33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Toy Story Green Alien Door Tags</vt:lpstr>
      <vt:lpstr>Step 1: Head and Eyes</vt:lpstr>
      <vt:lpstr>Step 2: Body</vt:lpstr>
      <vt:lpstr>Step 3: Feet</vt:lpstr>
      <vt:lpstr>Step 4: Hands, Face, and Names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Toy Story Green Alien Door Tags</dc:title>
  <dc:creator>Owner</dc:creator>
  <cp:lastModifiedBy>owner</cp:lastModifiedBy>
  <cp:revision>1</cp:revision>
  <dcterms:created xsi:type="dcterms:W3CDTF">2013-01-16T00:52:12Z</dcterms:created>
  <dcterms:modified xsi:type="dcterms:W3CDTF">2013-01-26T04:29:07Z</dcterms:modified>
</cp:coreProperties>
</file>