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4BB6-AF52-4B04-A129-9748D2357438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3709-C3D7-435D-8A5F-21328EC760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4BB6-AF52-4B04-A129-9748D2357438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3709-C3D7-435D-8A5F-21328EC760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4BB6-AF52-4B04-A129-9748D2357438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3709-C3D7-435D-8A5F-21328EC760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4BB6-AF52-4B04-A129-9748D2357438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3709-C3D7-435D-8A5F-21328EC760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4BB6-AF52-4B04-A129-9748D2357438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3709-C3D7-435D-8A5F-21328EC760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4BB6-AF52-4B04-A129-9748D2357438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3709-C3D7-435D-8A5F-21328EC760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4BB6-AF52-4B04-A129-9748D2357438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3709-C3D7-435D-8A5F-21328EC760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4BB6-AF52-4B04-A129-9748D2357438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3709-C3D7-435D-8A5F-21328EC760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4BB6-AF52-4B04-A129-9748D2357438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3709-C3D7-435D-8A5F-21328EC760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4BB6-AF52-4B04-A129-9748D2357438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3709-C3D7-435D-8A5F-21328EC760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4BB6-AF52-4B04-A129-9748D2357438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3709-C3D7-435D-8A5F-21328EC760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04BB6-AF52-4B04-A129-9748D2357438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C3709-C3D7-435D-8A5F-21328EC760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  <a:ln w="76200">
            <a:solidFill>
              <a:srgbClr val="002060"/>
            </a:solidFill>
          </a:ln>
        </p:spPr>
        <p:txBody>
          <a:bodyPr/>
          <a:lstStyle/>
          <a:p>
            <a:r>
              <a:rPr lang="en-US" dirty="0" smtClean="0"/>
              <a:t>The Nightmare Before Christmas Bulletin Board &amp; Door </a:t>
            </a:r>
            <a:r>
              <a:rPr lang="en-US" dirty="0" err="1" smtClean="0"/>
              <a:t>Decs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Alasha</a:t>
            </a:r>
            <a:r>
              <a:rPr lang="en-US" b="1" smtClean="0">
                <a:solidFill>
                  <a:srgbClr val="002060"/>
                </a:solidFill>
              </a:rPr>
              <a:t> Fox, RA</a:t>
            </a:r>
            <a:r>
              <a:rPr lang="en-US" b="1" dirty="0" smtClean="0">
                <a:solidFill>
                  <a:srgbClr val="002060"/>
                </a:solidFill>
              </a:rPr>
              <a:t>, 5</a:t>
            </a:r>
            <a:r>
              <a:rPr lang="en-US" b="1" baseline="30000" dirty="0" smtClean="0">
                <a:solidFill>
                  <a:srgbClr val="002060"/>
                </a:solidFill>
              </a:rPr>
              <a:t>th</a:t>
            </a:r>
            <a:r>
              <a:rPr lang="en-US" b="1" dirty="0" smtClean="0">
                <a:solidFill>
                  <a:srgbClr val="002060"/>
                </a:solidFill>
              </a:rPr>
              <a:t> floor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Manhattan School of Music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Submitted by Wadner Auguste, Director of Residence Life, Manhattan School of Music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AppData\Local\Microsoft\Windows\Temporary Internet Files\Content.Outlook\HSS7W0X1\5th floor bulletin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86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wner\AppData\Local\Microsoft\Windows\Temporary Internet Files\Content.Outlook\HSS7W0X1\5th floor bullet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wner\AppData\Local\Microsoft\Windows\Temporary Internet Files\Content.Outlook\HSS7W0X1\5th floor doort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34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The Nightmare Before Christmas Bulletin Board &amp; Door Decs</vt:lpstr>
      <vt:lpstr>Slide 2</vt:lpstr>
      <vt:lpstr>Slide 3</vt:lpstr>
      <vt:lpstr>Slide 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Nightmare Before Christmas Bulletin Board &amp; Door Decs</dc:title>
  <dc:creator>owner</dc:creator>
  <cp:lastModifiedBy>owner</cp:lastModifiedBy>
  <cp:revision>3</cp:revision>
  <dcterms:created xsi:type="dcterms:W3CDTF">2012-09-24T20:35:27Z</dcterms:created>
  <dcterms:modified xsi:type="dcterms:W3CDTF">2012-09-26T18:30:44Z</dcterms:modified>
</cp:coreProperties>
</file>