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C87E-EA99-4D9B-9F8C-18C0030C7A9D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1F394-F789-4E6E-A407-D50A1C4305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b="1" dirty="0" smtClean="0"/>
              <a:t>Gnome Door Decoration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Resident Assistant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Lock Haven University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Pennsylvania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Featured Institution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Submitted by Wendy Walsh, Student Life Coordinator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wner\AppData\Local\Microsoft\Windows\Temporary Internet Files\Content.Outlook\2NG3EVNO\ResizedImage_137676485613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On-screen Show (4:3)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Gnome Door Decoration</vt:lpstr>
      <vt:lpstr>Slide 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Gnome Door Decoration</dc:title>
  <dc:creator>owner</dc:creator>
  <cp:lastModifiedBy>Cathleen</cp:lastModifiedBy>
  <cp:revision>5</cp:revision>
  <dcterms:created xsi:type="dcterms:W3CDTF">2013-08-22T16:46:46Z</dcterms:created>
  <dcterms:modified xsi:type="dcterms:W3CDTF">2013-08-29T17:16:07Z</dcterms:modified>
</cp:coreProperties>
</file>