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FF22-190B-43CA-BD96-C8679E4B34F2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3EB5B-ED66-4C5E-9BD9-241328209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AE97A-AACD-409F-9BD5-2708440170C6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5271-022F-40CF-811B-A4CDFBD09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4EA7A-17BD-4161-B886-F977FF34443C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C5AFC-B620-4F45-9794-D76D22DCD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FE8F4-0C49-4958-8715-1B7B7EC43830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0F84-3EB9-48D4-A297-60E7871D4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623D-53A8-427B-8702-757C9C6DD0E2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B48BF-41D1-4A7B-AAC9-E4DEB648C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3CC80-9A56-4AE9-A3D0-4F9F04536114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434C-1214-4CE8-A1AD-45AD10674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402D2-C6F8-4B1D-8E11-17D13AB494F2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C4461-A64E-46FC-9624-18EE75BDC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69E97-2C80-438D-8BB7-A4C37AB0B32C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290D-1108-44FB-9CE1-0803564BC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0712-2121-458A-9AE1-430E7288FE8B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4FAE5-F93A-40FE-8D67-41BDDD1D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407B-4518-4441-97C4-2C3FFCE2CED4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4B0FC-E31E-4FB0-A82C-67E29C2DC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72FF-20FF-4D69-843A-1579568D4482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FF08-1243-4B7E-8CE8-ABA98465B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5A4854-5575-4E17-8E9E-88619BB5DBEF}" type="datetimeFigureOut">
              <a:rPr lang="en-US"/>
              <a:pPr>
                <a:defRPr/>
              </a:pPr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897B97-5CA3-4A41-8A6F-EDC343617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Decorative Jellyfish Door Tag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Callie S. Blackley</a:t>
            </a:r>
          </a:p>
          <a:p>
            <a:r>
              <a:rPr lang="en-US" b="1" smtClean="0">
                <a:solidFill>
                  <a:schemeClr val="tx1"/>
                </a:solidFill>
              </a:rPr>
              <a:t>Community Advisor</a:t>
            </a:r>
          </a:p>
          <a:p>
            <a:r>
              <a:rPr lang="en-US" b="1" smtClean="0">
                <a:solidFill>
                  <a:schemeClr val="tx1"/>
                </a:solidFill>
              </a:rPr>
              <a:t>University of Wisconsin Oshkosh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Test\Documents\Res Life.net\Content 2013\new and Final Conten Nov 2013\late featured UWO door tags jelly f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Decorative Jellyfish Door Tag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Decorative Jellyfish Door Tag</dc:title>
  <dc:creator>Cathleen</dc:creator>
  <cp:lastModifiedBy>Terri</cp:lastModifiedBy>
  <cp:revision>3</cp:revision>
  <dcterms:created xsi:type="dcterms:W3CDTF">2013-11-29T17:40:14Z</dcterms:created>
  <dcterms:modified xsi:type="dcterms:W3CDTF">2013-12-30T17:06:47Z</dcterms:modified>
</cp:coreProperties>
</file>