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B585-0FFF-4CBA-A442-9876EC2104D8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A560E-9FBA-4BF0-BE1A-696E1DA216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The Real World </a:t>
            </a:r>
            <a:br>
              <a:rPr lang="en-US" b="1" dirty="0" smtClean="0"/>
            </a:br>
            <a:r>
              <a:rPr lang="en-US" b="1" dirty="0" smtClean="0"/>
              <a:t>Door Decoration Idea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Amanda Drew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Resident Assistant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Anna Maria College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cdrew\Downloads\100_2635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772400" cy="579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The Real World Door Dec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This </a:t>
            </a:r>
            <a:r>
              <a:rPr lang="en-US" dirty="0"/>
              <a:t>was a door tag idea that I had that I thought would be different and personal for my residents.  I took the idea of the show "The Real World" and took a "cast picture" of my residents, then titled it "The Real World: </a:t>
            </a:r>
            <a:r>
              <a:rPr lang="en-US" dirty="0" err="1"/>
              <a:t>Coghlin</a:t>
            </a:r>
            <a:r>
              <a:rPr lang="en-US" dirty="0"/>
              <a:t> Hall".  This was all done on the computer, then I took construction paper and cut different shapes to create a nice backing to the door tag.  My residents loved this idea, and it helped create a great community within the hall.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Real World  Door Decoration Idea</vt:lpstr>
      <vt:lpstr>Slide 2</vt:lpstr>
      <vt:lpstr>The Real World Door Dec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Real World  Door Decoration Idea</dc:title>
  <dc:creator>owner</dc:creator>
  <cp:lastModifiedBy>owner</cp:lastModifiedBy>
  <cp:revision>1</cp:revision>
  <dcterms:created xsi:type="dcterms:W3CDTF">2012-01-19T21:17:37Z</dcterms:created>
  <dcterms:modified xsi:type="dcterms:W3CDTF">2012-01-19T21:25:18Z</dcterms:modified>
</cp:coreProperties>
</file>