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31B2-91FB-4E70-BBBF-40DDE10B6419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68D0F-F562-4A5A-A2C0-9C728FF83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80FE-555E-4479-9C3A-0B1338BE483D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EFF4-5E95-4FEC-B8A6-E31086ED8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EDA0-22FE-47E2-B1FC-DC260AB856C7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A1A7-DA16-4FA2-B5D3-511E8F899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078D-B6B6-4086-A045-B92934FA6116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31C68-FB84-47BB-91A6-588CE0DF3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66EA-E25F-4E6B-B29F-5DD3B4BAF3A6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8871-E053-4723-AEB3-529F7702B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833D-28B8-4029-80D4-1028259428D1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E7E1-7445-4964-9106-64810D38F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E7F8-1845-4F2B-8A19-E612CED8C88B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45A6-F128-4082-8CDF-94E9CFD62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CD3E0-BBCD-4788-9331-122AFA8284B4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8328-E3AF-4063-855E-F01DA7FD3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CBFC-F327-4BB7-84AB-585BB6D7F5B7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CDFE-7047-4230-B1B8-3C61A7B26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2EA6-8C29-4D5F-955D-B064FCB22047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3307-3EB3-4FA1-A8AA-3B963006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E160-966D-4F93-AEBA-E3F260995F16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E0EC-A2C0-44EC-8514-EC499FEDE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5A32AF-448F-4B71-ACAA-4FC277E9A085}" type="datetimeFigureOut">
              <a:rPr lang="en-US"/>
              <a:pPr>
                <a:defRPr/>
              </a:pPr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804564-D5F6-400F-8BD7-61FC8BBE7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Content Placeholder 3" descr="IMG_45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433" r="4543"/>
          <a:stretch>
            <a:fillRect/>
          </a:stretch>
        </p:blipFill>
        <p:spPr>
          <a:xfrm>
            <a:off x="304800" y="350838"/>
            <a:ext cx="6291263" cy="612616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629400" y="381000"/>
            <a:ext cx="2362200" cy="60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Let your residents know all about your RA Office by imitating “The Office” TV theme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500" dirty="0">
              <a:solidFill>
                <a:srgbClr val="002060"/>
              </a:solidFill>
              <a:latin typeface="Cambria" pitchFamily="18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500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INFO TO INCLUDE: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n-US" sz="2500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Duty hours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n-US" sz="2500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 RA names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n-US" sz="2500" dirty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Things to rent from the RA office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51777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Submitted by Ashley </a:t>
            </a:r>
            <a:r>
              <a:rPr lang="en-US" dirty="0" err="1" smtClean="0">
                <a:solidFill>
                  <a:srgbClr val="002060"/>
                </a:solidFill>
                <a:latin typeface="Cambria" pitchFamily="18" charset="0"/>
              </a:rPr>
              <a:t>Sroufe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Cambria" pitchFamily="18" charset="0"/>
              </a:rPr>
              <a:t>Senior Resident Assistant</a:t>
            </a:r>
            <a:br>
              <a:rPr lang="en-US" sz="40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Cambria" pitchFamily="18" charset="0"/>
              </a:rPr>
              <a:t>Xavier University, Cincinnati, Ohio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Submitted by Ashley Sroufe Senior Resident Assistant Xavier University, Cincinnati, Ohio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</dc:creator>
  <cp:lastModifiedBy>owner</cp:lastModifiedBy>
  <cp:revision>3</cp:revision>
  <dcterms:created xsi:type="dcterms:W3CDTF">2010-12-23T22:22:13Z</dcterms:created>
  <dcterms:modified xsi:type="dcterms:W3CDTF">2011-07-26T03:04:25Z</dcterms:modified>
</cp:coreProperties>
</file>