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94B0-7467-4100-9CEA-47293F3A446D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B5B-FD85-40BD-9BE6-C6B7DD645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94B0-7467-4100-9CEA-47293F3A446D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B5B-FD85-40BD-9BE6-C6B7DD645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94B0-7467-4100-9CEA-47293F3A446D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B5B-FD85-40BD-9BE6-C6B7DD645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94B0-7467-4100-9CEA-47293F3A446D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B5B-FD85-40BD-9BE6-C6B7DD645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94B0-7467-4100-9CEA-47293F3A446D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B5B-FD85-40BD-9BE6-C6B7DD645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94B0-7467-4100-9CEA-47293F3A446D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B5B-FD85-40BD-9BE6-C6B7DD645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94B0-7467-4100-9CEA-47293F3A446D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B5B-FD85-40BD-9BE6-C6B7DD645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94B0-7467-4100-9CEA-47293F3A446D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B5B-FD85-40BD-9BE6-C6B7DD645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94B0-7467-4100-9CEA-47293F3A446D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B5B-FD85-40BD-9BE6-C6B7DD645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94B0-7467-4100-9CEA-47293F3A446D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B5B-FD85-40BD-9BE6-C6B7DD645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94B0-7467-4100-9CEA-47293F3A446D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FB5B-FD85-40BD-9BE6-C6B7DD645D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4B0-7467-4100-9CEA-47293F3A446D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DFB5B-FD85-40BD-9BE6-C6B7DD645D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mtClean="0"/>
              <a:t>Summer Beach </a:t>
            </a:r>
            <a:r>
              <a:rPr lang="en-US" dirty="0" smtClean="0"/>
              <a:t>Themed Door Decorations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Alysha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Phaneut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Submitted by Paula Randazza, </a:t>
            </a:r>
            <a:r>
              <a:rPr lang="en-US" dirty="0" err="1" smtClean="0">
                <a:solidFill>
                  <a:schemeClr val="tx1"/>
                </a:solidFill>
              </a:rPr>
              <a:t>Rivier</a:t>
            </a:r>
            <a:r>
              <a:rPr lang="en-US" dirty="0" smtClean="0">
                <a:solidFill>
                  <a:schemeClr val="tx1"/>
                </a:solidFill>
              </a:rPr>
              <a:t> College, Nashua, NH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Res Life.net\Content 2011\New to be edited and filed\Oct 2011\Door Tag beach summer idea from Alysha Phaneu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Summer Beach Themed Door Decorations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Beach Themed Door Decorations</dc:title>
  <dc:creator>owner</dc:creator>
  <cp:lastModifiedBy>owner</cp:lastModifiedBy>
  <cp:revision>1</cp:revision>
  <dcterms:created xsi:type="dcterms:W3CDTF">2011-10-07T03:31:12Z</dcterms:created>
  <dcterms:modified xsi:type="dcterms:W3CDTF">2011-10-07T03:34:43Z</dcterms:modified>
</cp:coreProperties>
</file>