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38F21-06CC-4D27-9DAC-2882C410DA5B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E4D4-D8F4-498C-9DB0-49B7E93FB3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Staff Duty Board</a:t>
            </a:r>
            <a:br>
              <a:rPr lang="en-US" dirty="0" smtClean="0"/>
            </a:br>
            <a:r>
              <a:rPr lang="en-US" dirty="0" smtClean="0"/>
              <a:t>Baseball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Submitted by Paula Randazza for the </a:t>
            </a:r>
            <a:r>
              <a:rPr lang="en-US" dirty="0" err="1" smtClean="0">
                <a:solidFill>
                  <a:schemeClr val="tx1"/>
                </a:solidFill>
              </a:rPr>
              <a:t>Rivier</a:t>
            </a:r>
            <a:r>
              <a:rPr lang="en-US" dirty="0" smtClean="0">
                <a:solidFill>
                  <a:schemeClr val="tx1"/>
                </a:solidFill>
              </a:rPr>
              <a:t> College Staff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Nashua, NH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Res Life.net\Content 2011\New to be edited and filed\Oct 2011\Who is on base  Sharing staff info as a baseball t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Staff Duty Board Baseball Theme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Duty Board Baseball Theme</dc:title>
  <dc:creator>owner</dc:creator>
  <cp:lastModifiedBy>owner</cp:lastModifiedBy>
  <cp:revision>1</cp:revision>
  <dcterms:created xsi:type="dcterms:W3CDTF">2011-10-30T06:02:36Z</dcterms:created>
  <dcterms:modified xsi:type="dcterms:W3CDTF">2011-10-30T06:05:41Z</dcterms:modified>
</cp:coreProperties>
</file>