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3566-6C92-4118-B082-9F5185F32572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329B-3D30-4FF6-BBCD-6F7B2315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Random Acts of Kindness Bulletin Board:</a:t>
            </a:r>
            <a:br>
              <a:rPr lang="en-US" b="1" dirty="0" smtClean="0"/>
            </a:br>
            <a:r>
              <a:rPr lang="en-US" b="1" dirty="0" smtClean="0"/>
              <a:t>An example of taking an idea from ResLife.net </a:t>
            </a:r>
            <a:r>
              <a:rPr lang="en-US" b="1" smtClean="0"/>
              <a:t>and </a:t>
            </a:r>
            <a:r>
              <a:rPr lang="en-US" b="1" smtClean="0"/>
              <a:t>expanding it </a:t>
            </a:r>
            <a:r>
              <a:rPr lang="en-US" b="1" dirty="0" smtClean="0"/>
              <a:t>a bit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3200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Cheyenne </a:t>
            </a:r>
            <a:r>
              <a:rPr lang="en-US" dirty="0" smtClean="0">
                <a:solidFill>
                  <a:schemeClr val="tx1"/>
                </a:solidFill>
              </a:rPr>
              <a:t>Harrington, RA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Submitted By Beth Hill, Associate Director of Residence Life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Western New England 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Tweaked from idea </a:t>
            </a:r>
            <a:r>
              <a:rPr lang="en-US" dirty="0" smtClean="0">
                <a:solidFill>
                  <a:schemeClr val="tx1"/>
                </a:solidFill>
              </a:rPr>
              <a:t>previously submitted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Notes from </a:t>
            </a:r>
            <a:r>
              <a:rPr lang="en-US" dirty="0" err="1" smtClean="0"/>
              <a:t>submittor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800" dirty="0" smtClean="0"/>
              <a:t>This board demonstrates that a </a:t>
            </a:r>
            <a:r>
              <a:rPr lang="en-US" sz="4800" dirty="0"/>
              <a:t>bulletin board does make a difference and the students do read, and act, on the messages!</a:t>
            </a:r>
            <a:br>
              <a:rPr lang="en-US" sz="4800" dirty="0"/>
            </a:b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Notes about Random Acts of Kindness Bulletin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The photos show the following: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  full board</a:t>
            </a:r>
            <a:br>
              <a:rPr lang="en-US" dirty="0"/>
            </a:br>
            <a:r>
              <a:rPr lang="en-US" dirty="0"/>
              <a:t>2. close-ups so you can see some specific content</a:t>
            </a:r>
            <a:br>
              <a:rPr lang="en-US" dirty="0"/>
            </a:br>
            <a:r>
              <a:rPr lang="en-US" dirty="0"/>
              <a:t>3.  supplemental posters on the floor</a:t>
            </a:r>
            <a:br>
              <a:rPr lang="en-US" dirty="0"/>
            </a:br>
            <a:r>
              <a:rPr lang="en-US" dirty="0"/>
              <a:t>4. the note from two residents to two athletes...an outcome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</a:t>
            </a:r>
            <a:r>
              <a:rPr lang="en-US" dirty="0"/>
              <a:t>bulletin board </a:t>
            </a:r>
            <a:r>
              <a:rPr lang="en-US" dirty="0" smtClean="0"/>
              <a:t>allowed for interaction from residents with the supplemental posting of </a:t>
            </a:r>
            <a:r>
              <a:rPr lang="en-US" dirty="0"/>
              <a:t>tag strips that you usually see for "room for </a:t>
            </a:r>
            <a:r>
              <a:rPr lang="en-US" dirty="0" smtClean="0"/>
              <a:t>rent“ advertising posters.  Residents added notes of kindness to others.  See the example of the letter from students who wrote a letter </a:t>
            </a:r>
            <a:r>
              <a:rPr lang="en-US" dirty="0"/>
              <a:t>to the men about their winter sports season</a:t>
            </a:r>
            <a:r>
              <a:rPr lang="en-US" dirty="0" smtClean="0"/>
              <a:t>...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This </a:t>
            </a:r>
            <a:r>
              <a:rPr lang="en-US" dirty="0" smtClean="0"/>
              <a:t>idea was taken and </a:t>
            </a:r>
            <a:r>
              <a:rPr lang="en-US" dirty="0" smtClean="0"/>
              <a:t>expanded </a:t>
            </a:r>
            <a:r>
              <a:rPr lang="en-US" dirty="0" smtClean="0"/>
              <a:t>from a previous example shared on </a:t>
            </a:r>
            <a:r>
              <a:rPr lang="en-US" dirty="0" smtClean="0"/>
              <a:t>ResLife.net.  </a:t>
            </a:r>
            <a:r>
              <a:rPr lang="en-US" dirty="0" smtClean="0"/>
              <a:t>This is an example of how an idea can be </a:t>
            </a:r>
            <a:r>
              <a:rPr lang="en-US" dirty="0" smtClean="0"/>
              <a:t>edited, expanded, or combined </a:t>
            </a:r>
            <a:r>
              <a:rPr lang="en-US" dirty="0" smtClean="0"/>
              <a:t>to fit another </a:t>
            </a:r>
            <a:r>
              <a:rPr lang="en-US" dirty="0" smtClean="0"/>
              <a:t>community at another time.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J2MMZ8L3\bulletin 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Microsoft\Windows\Temporary Internet Files\Content.Outlook\J2MMZ8L3\cof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Outlook\J2MMZ8L3\compl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AppData\Local\Microsoft\Windows\Temporary Internet Files\Content.Outlook\J2MMZ8L3\let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AppData\Local\Microsoft\Windows\Temporary Internet Files\Content.Outlook\J2MMZ8L3\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AppData\Local\Microsoft\Windows\Temporary Internet Files\Content.Outlook\J2MMZ8L3\ta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AppData\Local\Microsoft\Windows\Temporary Internet Files\Content.Outlook\J2MMZ8L3\tag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Random Acts of Kindness Bulletin Board: An example of taking an idea from ResLife.net and expanding it a bit</vt:lpstr>
      <vt:lpstr>Notes about Random Acts of Kindness Bulletin Board</vt:lpstr>
      <vt:lpstr>Slide 3</vt:lpstr>
      <vt:lpstr>Slide 4</vt:lpstr>
      <vt:lpstr>Slide 5</vt:lpstr>
      <vt:lpstr>Slide 6</vt:lpstr>
      <vt:lpstr>Slide 7</vt:lpstr>
      <vt:lpstr>Slide 8</vt:lpstr>
      <vt:lpstr>Slide 9</vt:lpstr>
      <vt:lpstr>Notes from submittor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6</cp:revision>
  <dcterms:created xsi:type="dcterms:W3CDTF">2012-03-06T04:13:47Z</dcterms:created>
  <dcterms:modified xsi:type="dcterms:W3CDTF">2012-03-26T01:58:56Z</dcterms:modified>
</cp:coreProperties>
</file>