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3DB8-9A44-4264-A791-6ACCC1A22A61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B631-0AAB-4166-A543-EE3CA8B98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Puzzle Piece Welcome Sign, </a:t>
            </a:r>
            <a:r>
              <a:rPr lang="en-US" b="1" dirty="0"/>
              <a:t>W</a:t>
            </a:r>
            <a:r>
              <a:rPr lang="en-US" b="1" dirty="0" smtClean="0"/>
              <a:t>elcome Bulletin Board, </a:t>
            </a:r>
            <a:br>
              <a:rPr lang="en-US" b="1" dirty="0" smtClean="0"/>
            </a:br>
            <a:r>
              <a:rPr lang="en-US" b="1" dirty="0" smtClean="0"/>
              <a:t>and </a:t>
            </a:r>
            <a:br>
              <a:rPr lang="en-US" b="1" dirty="0" smtClean="0"/>
            </a:br>
            <a:r>
              <a:rPr lang="en-US" b="1" dirty="0" smtClean="0"/>
              <a:t>Door Decorations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Resident Assistant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Lock Haven University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Pennsylvania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Featured Institution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Submitted by Wendy Walsh, Student Life Coordinator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wner\AppData\Local\Microsoft\Windows\Temporary Internet Files\Content.Outlook\2NG3EVNO\S503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This welcome poster can be turned into a welcome bulletin board with door decorations.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Each resident’s name is placed on a puzzle piece with or without “The Perfect Fit” written under their name.  The puzzle pieces with resident names can be placed around the Welcome Bulletin Board to serve as a boarder. A second puzzle piece with </a:t>
            </a:r>
            <a:r>
              <a:rPr lang="en-US" smtClean="0"/>
              <a:t>the </a:t>
            </a:r>
            <a:r>
              <a:rPr lang="en-US" smtClean="0"/>
              <a:t>resident’s </a:t>
            </a:r>
            <a:r>
              <a:rPr lang="en-US" dirty="0" smtClean="0"/>
              <a:t>name can also be placed on the resident’s door as a </a:t>
            </a:r>
            <a:r>
              <a:rPr lang="en-US" smtClean="0"/>
              <a:t>door decoration.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2NG3EVNO\ATT92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Puzzle Piece Welcome Sign, Welcome Bulletin Board,  and  Door Decorations</vt:lpstr>
      <vt:lpstr>Slide 2</vt:lpstr>
      <vt:lpstr>Note</vt:lpstr>
      <vt:lpstr>Slide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 Piece Welcome Sign, Welcome Bulletin Board,  and  Door Decorations</dc:title>
  <dc:creator>owner</dc:creator>
  <cp:lastModifiedBy>Cathleen</cp:lastModifiedBy>
  <cp:revision>6</cp:revision>
  <dcterms:created xsi:type="dcterms:W3CDTF">2013-08-22T17:57:02Z</dcterms:created>
  <dcterms:modified xsi:type="dcterms:W3CDTF">2013-08-29T17:43:47Z</dcterms:modified>
</cp:coreProperties>
</file>