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3074-829F-4241-BD51-F2B68A36B45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743D-E604-4E4F-96F7-B6B05F7E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Pokeballs</a:t>
            </a:r>
            <a:r>
              <a:rPr lang="en-US" b="1" dirty="0" smtClean="0"/>
              <a:t> Door Decorations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Michael </a:t>
            </a:r>
            <a:r>
              <a:rPr lang="en-US" b="1" dirty="0" err="1" smtClean="0">
                <a:solidFill>
                  <a:schemeClr val="tx1"/>
                </a:solidFill>
              </a:rPr>
              <a:t>Vanderkolk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RA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Defiance College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Note from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My </a:t>
            </a:r>
            <a:r>
              <a:rPr lang="en-US" dirty="0"/>
              <a:t>name is Michael </a:t>
            </a:r>
            <a:r>
              <a:rPr lang="en-US" dirty="0" err="1"/>
              <a:t>Vanderkolk</a:t>
            </a:r>
            <a:r>
              <a:rPr lang="en-US" dirty="0"/>
              <a:t> and I'm an RA at Defiance College.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I </a:t>
            </a:r>
            <a:r>
              <a:rPr lang="en-US" dirty="0"/>
              <a:t>made </a:t>
            </a:r>
            <a:r>
              <a:rPr lang="en-US" dirty="0" err="1"/>
              <a:t>Pokeballs</a:t>
            </a:r>
            <a:r>
              <a:rPr lang="en-US" dirty="0"/>
              <a:t> using poster board but construction paper would work as well. Cut out circles, cut them in half, and tape together. Get more </a:t>
            </a:r>
            <a:r>
              <a:rPr lang="en-US" dirty="0" smtClean="0"/>
              <a:t>variety by </a:t>
            </a:r>
            <a:r>
              <a:rPr lang="en-US" dirty="0"/>
              <a:t>making different types of balls.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90600" y="-990600"/>
            <a:ext cx="71628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Pokeballs Door Decorations</vt:lpstr>
      <vt:lpstr>Note from the Author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Pokeballs Door Decorations</dc:title>
  <dc:creator>owner</dc:creator>
  <cp:lastModifiedBy>owner</cp:lastModifiedBy>
  <cp:revision>2</cp:revision>
  <dcterms:created xsi:type="dcterms:W3CDTF">2013-02-01T16:01:31Z</dcterms:created>
  <dcterms:modified xsi:type="dcterms:W3CDTF">2013-02-25T13:22:35Z</dcterms:modified>
</cp:coreProperties>
</file>