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97B8-96A3-4EB9-8FBA-37BED34F2839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E1A3-E02B-469C-A24B-6ED19603D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9BA4-B511-453C-B4CA-D4C5D3FF8D6A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ACA3-A849-458D-9457-B69D414F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5A8F-AE51-495D-B2DD-920D8EB54101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B6F3A-54A0-4C2E-9C8D-ED716139C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9E5A-B9F6-4C03-8220-9AA8D4A991EB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F59F-2A13-4D04-869C-26C9A4F1D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BAD6-9155-4239-9DA3-20B1912A7F1F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A93D-7E1F-4914-8637-5E0B94C27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ABFC1-65E9-48CC-83A3-6ECE89126963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5689-340A-4C07-A19A-5F61DAB6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685BF-0D5C-43DF-9C46-80AD112DBA45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B061-B551-4076-8FD7-8DFBF93A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A1D6-642A-48D7-89B3-3E3EA73B9353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2448-9E12-48F9-875A-BA87DAA25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1640-1D65-4E38-8001-65911FB9E002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6B90-8F71-4419-A5EA-4247BF0F7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3D97-7124-467B-808D-FF9F16B9BD78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561B9-6FF3-4F0E-AA9D-EB3FDC1C3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EE8A-0D64-4A5E-86EB-61C6DE2AD798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9E45-2CD1-400F-A1F8-5C06663D7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1DC62-0ACB-4C97-B0A7-864DC6289399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1E821-7F1D-4CC1-AC0D-D35C967F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Door Tag and Bulletin Board:     Maps and Cars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3200" smtClean="0"/>
              <a:t>Submitted by Alexandria Boyer</a:t>
            </a:r>
            <a:br>
              <a:rPr lang="en-US" sz="3200" smtClean="0"/>
            </a:br>
            <a:r>
              <a:rPr lang="en-US" sz="3200" smtClean="0"/>
              <a:t>Saint Mary’s College</a:t>
            </a:r>
            <a:br>
              <a:rPr lang="en-US" sz="3200" smtClean="0"/>
            </a:br>
            <a:endParaRPr lang="en-US" sz="32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Door Decs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42223" y="1600200"/>
            <a:ext cx="6306377" cy="4525963"/>
          </a:xfrm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Bulletin Board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1887519" y="287321"/>
            <a:ext cx="4987959" cy="7543799"/>
          </a:xfrm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Door Tag and Bulletin Board:     Maps and Cars  Submitted by Alexandria Boyer Saint Mary’s College </vt:lpstr>
      <vt:lpstr>Door Decs</vt:lpstr>
      <vt:lpstr>Bulletin Board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Alexandria Boyer Saint Mary’s College Travel</dc:title>
  <dc:creator>abatamuliza</dc:creator>
  <cp:lastModifiedBy>Terri</cp:lastModifiedBy>
  <cp:revision>3</cp:revision>
  <dcterms:created xsi:type="dcterms:W3CDTF">2014-01-13T15:09:09Z</dcterms:created>
  <dcterms:modified xsi:type="dcterms:W3CDTF">2014-01-22T15:02:30Z</dcterms:modified>
</cp:coreProperties>
</file>