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93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B4A376-437B-44C9-928F-264F64CB6D16}"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150134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4A376-437B-44C9-928F-264F64CB6D16}"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220717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4A376-437B-44C9-928F-264F64CB6D16}"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157652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4A376-437B-44C9-928F-264F64CB6D16}"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425780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4A376-437B-44C9-928F-264F64CB6D16}"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56763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B4A376-437B-44C9-928F-264F64CB6D16}" type="datetimeFigureOut">
              <a:rPr lang="en-US" smtClean="0"/>
              <a:pPr/>
              <a:t>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1548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B4A376-437B-44C9-928F-264F64CB6D16}" type="datetimeFigureOut">
              <a:rPr lang="en-US" smtClean="0"/>
              <a:pPr/>
              <a:t>12/9/2011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31194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B4A376-437B-44C9-928F-264F64CB6D16}" type="datetimeFigureOut">
              <a:rPr lang="en-US" smtClean="0"/>
              <a:pPr/>
              <a:t>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100417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4A376-437B-44C9-928F-264F64CB6D16}" type="datetimeFigureOut">
              <a:rPr lang="en-US" smtClean="0"/>
              <a:pPr/>
              <a:t>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11274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4A376-437B-44C9-928F-264F64CB6D16}" type="datetimeFigureOut">
              <a:rPr lang="en-US" smtClean="0"/>
              <a:pPr/>
              <a:t>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251870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4A376-437B-44C9-928F-264F64CB6D16}" type="datetimeFigureOut">
              <a:rPr lang="en-US" smtClean="0"/>
              <a:pPr/>
              <a:t>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320319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4A376-437B-44C9-928F-264F64CB6D16}" type="datetimeFigureOut">
              <a:rPr lang="en-US" smtClean="0"/>
              <a:pPr/>
              <a:t>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F1951-9B28-480B-B695-1832E0C8313A}" type="slidenum">
              <a:rPr lang="en-US" smtClean="0"/>
              <a:pPr/>
              <a:t>‹#›</a:t>
            </a:fld>
            <a:endParaRPr lang="en-US"/>
          </a:p>
        </p:txBody>
      </p:sp>
    </p:spTree>
    <p:extLst>
      <p:ext uri="{BB962C8B-B14F-4D97-AF65-F5344CB8AC3E}">
        <p14:creationId xmlns:p14="http://schemas.microsoft.com/office/powerpoint/2010/main" xmlns="" val="2260471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5334000"/>
            <a:ext cx="6400800" cy="1752600"/>
          </a:xfrm>
        </p:spPr>
        <p:txBody>
          <a:bodyPr>
            <a:normAutofit/>
          </a:bodyPr>
          <a:lstStyle/>
          <a:p>
            <a:r>
              <a:rPr lang="en-US" sz="2800" b="1" dirty="0" smtClean="0">
                <a:solidFill>
                  <a:schemeClr val="tx1"/>
                </a:solidFill>
              </a:rPr>
              <a:t>By </a:t>
            </a:r>
            <a:r>
              <a:rPr lang="en-US" sz="2800" b="1" dirty="0" err="1" smtClean="0">
                <a:solidFill>
                  <a:schemeClr val="tx1"/>
                </a:solidFill>
              </a:rPr>
              <a:t>Idalia</a:t>
            </a:r>
            <a:r>
              <a:rPr lang="en-US" sz="2800" b="1" dirty="0" smtClean="0">
                <a:solidFill>
                  <a:schemeClr val="tx1"/>
                </a:solidFill>
              </a:rPr>
              <a:t> Medina, Community Advisor</a:t>
            </a:r>
          </a:p>
          <a:p>
            <a:r>
              <a:rPr lang="en-US" sz="2800" b="1" dirty="0" smtClean="0">
                <a:solidFill>
                  <a:schemeClr val="tx1"/>
                </a:solidFill>
              </a:rPr>
              <a:t>Iowa State University</a:t>
            </a:r>
            <a:endParaRPr lang="en-US" sz="2800" b="1" dirty="0">
              <a:solidFill>
                <a:schemeClr val="tx1"/>
              </a:solidFill>
            </a:endParaRPr>
          </a:p>
        </p:txBody>
      </p:sp>
      <p:sp>
        <p:nvSpPr>
          <p:cNvPr id="5" name="TextBox 4"/>
          <p:cNvSpPr txBox="1"/>
          <p:nvPr/>
        </p:nvSpPr>
        <p:spPr>
          <a:xfrm rot="1510697">
            <a:off x="345796" y="695115"/>
            <a:ext cx="2819401" cy="1200329"/>
          </a:xfrm>
          <a:prstGeom prst="rect">
            <a:avLst/>
          </a:prstGeom>
          <a:noFill/>
        </p:spPr>
        <p:txBody>
          <a:bodyPr wrap="square" rtlCol="0">
            <a:spAutoFit/>
          </a:bodyPr>
          <a:lstStyle/>
          <a:p>
            <a:r>
              <a:rPr lang="en-US" sz="7200" dirty="0" smtClean="0">
                <a:latin typeface="Freestyle Script" pitchFamily="66" charset="0"/>
              </a:rPr>
              <a:t>A+!!!!!</a:t>
            </a:r>
            <a:endParaRPr lang="en-US" sz="7200" dirty="0">
              <a:latin typeface="Freestyle Script" pitchFamily="66" charset="0"/>
            </a:endParaRPr>
          </a:p>
        </p:txBody>
      </p:sp>
      <p:sp>
        <p:nvSpPr>
          <p:cNvPr id="6" name="Up Ribbon 5"/>
          <p:cNvSpPr/>
          <p:nvPr/>
        </p:nvSpPr>
        <p:spPr>
          <a:xfrm>
            <a:off x="304800" y="1447800"/>
            <a:ext cx="8534400" cy="38862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9446702">
            <a:off x="1423923" y="2236739"/>
            <a:ext cx="6971021"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To Pass Tests</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441876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Figure out a way to incorporate wild life into all of your answers.</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676400"/>
            <a:ext cx="7924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74518" y="5803900"/>
            <a:ext cx="8229600" cy="830997"/>
          </a:xfrm>
          <a:prstGeom prst="rect">
            <a:avLst/>
          </a:prstGeom>
          <a:noFill/>
        </p:spPr>
        <p:txBody>
          <a:bodyPr wrap="square" rtlCol="0">
            <a:spAutoFit/>
          </a:bodyPr>
          <a:lstStyle/>
          <a:p>
            <a:r>
              <a:rPr lang="en-US" sz="2400" dirty="0" smtClean="0"/>
              <a:t>Seriously though, find other people to study with who happen to have elephant repellant that is made out of KNOWLEDGE.</a:t>
            </a:r>
            <a:endParaRPr lang="en-US" sz="2400" dirty="0"/>
          </a:p>
        </p:txBody>
      </p:sp>
    </p:spTree>
    <p:extLst>
      <p:ext uri="{BB962C8B-B14F-4D97-AF65-F5344CB8AC3E}">
        <p14:creationId xmlns:p14="http://schemas.microsoft.com/office/powerpoint/2010/main" xmlns="" val="185915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209800"/>
          </a:xfrm>
        </p:spPr>
        <p:txBody>
          <a:bodyPr>
            <a:noAutofit/>
          </a:bodyPr>
          <a:lstStyle/>
          <a:p>
            <a:r>
              <a:rPr lang="en-US" sz="3200" b="1" dirty="0" smtClean="0"/>
              <a:t>Make sure that you understand the directions. Sometimes taking things literally may not be the best way to get points.</a:t>
            </a:r>
            <a:endParaRPr lang="en-US" sz="3200" b="1" dirty="0"/>
          </a:p>
        </p:txBody>
      </p:sp>
      <p:sp>
        <p:nvSpPr>
          <p:cNvPr id="3" name="Content Placeholder 2"/>
          <p:cNvSpPr>
            <a:spLocks noGrp="1"/>
          </p:cNvSpPr>
          <p:nvPr>
            <p:ph idx="1"/>
          </p:nvPr>
        </p:nvSpPr>
        <p:spPr>
          <a:xfrm>
            <a:off x="457200" y="2362200"/>
            <a:ext cx="8229600" cy="3763963"/>
          </a:xfrm>
        </p:spPr>
        <p:txBody>
          <a:bodyPr/>
          <a:lstStyle/>
          <a:p>
            <a:pPr>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362200"/>
            <a:ext cx="79248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6799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Do not forget that the simplest answers are sometimes the answer.</a:t>
            </a:r>
            <a:endParaRPr lang="en-US" b="1" dirty="0"/>
          </a:p>
        </p:txBody>
      </p:sp>
      <p:sp>
        <p:nvSpPr>
          <p:cNvPr id="3" name="Content Placeholder 2"/>
          <p:cNvSpPr>
            <a:spLocks noGrp="1"/>
          </p:cNvSpPr>
          <p:nvPr>
            <p:ph idx="1"/>
          </p:nvPr>
        </p:nvSpPr>
        <p:spPr>
          <a:xfrm>
            <a:off x="457200" y="1371600"/>
            <a:ext cx="8229600" cy="4754563"/>
          </a:xfrm>
        </p:spPr>
        <p:txBody>
          <a:bodyPr/>
          <a:lstStyle/>
          <a:p>
            <a:pPr>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371601"/>
            <a:ext cx="82296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33400" y="5181600"/>
            <a:ext cx="8077200" cy="1569660"/>
          </a:xfrm>
          <a:prstGeom prst="rect">
            <a:avLst/>
          </a:prstGeom>
          <a:noFill/>
        </p:spPr>
        <p:txBody>
          <a:bodyPr wrap="square" rtlCol="0">
            <a:spAutoFit/>
          </a:bodyPr>
          <a:lstStyle/>
          <a:p>
            <a:r>
              <a:rPr lang="en-US" sz="2400" dirty="0" smtClean="0"/>
              <a:t>Seriously, if you are not understanding the material, it might be a good time to go see your professor if your first answer is anything like the one above. On the other hand, if this was a real answer, I would have dominated math.</a:t>
            </a:r>
            <a:endParaRPr lang="en-US" sz="2400" dirty="0"/>
          </a:p>
        </p:txBody>
      </p:sp>
    </p:spTree>
    <p:extLst>
      <p:ext uri="{BB962C8B-B14F-4D97-AF65-F5344CB8AC3E}">
        <p14:creationId xmlns:p14="http://schemas.microsoft.com/office/powerpoint/2010/main" xmlns="" val="2371300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752600"/>
          </a:xfrm>
        </p:spPr>
        <p:txBody>
          <a:bodyPr>
            <a:noAutofit/>
          </a:bodyPr>
          <a:lstStyle/>
          <a:p>
            <a:pPr algn="l"/>
            <a:r>
              <a:rPr lang="en-US" sz="3200" b="1" dirty="0" smtClean="0"/>
              <a:t>Feel open to sharing your true opinions with your professors. They love hearing what students think because they always like amusing reasons to use their </a:t>
            </a:r>
            <a:r>
              <a:rPr lang="en-US" sz="3200" b="1" dirty="0" smtClean="0">
                <a:solidFill>
                  <a:srgbClr val="FF0000"/>
                </a:solidFill>
              </a:rPr>
              <a:t>red</a:t>
            </a:r>
            <a:r>
              <a:rPr lang="en-US" sz="3200" b="1" dirty="0" smtClean="0"/>
              <a:t> pen.</a:t>
            </a:r>
            <a:endParaRPr lang="en-US" sz="3200" b="1" dirty="0"/>
          </a:p>
        </p:txBody>
      </p:sp>
      <p:sp>
        <p:nvSpPr>
          <p:cNvPr id="3" name="Content Placeholder 2"/>
          <p:cNvSpPr>
            <a:spLocks noGrp="1"/>
          </p:cNvSpPr>
          <p:nvPr>
            <p:ph idx="1"/>
          </p:nvPr>
        </p:nvSpPr>
        <p:spPr>
          <a:xfrm>
            <a:off x="457200" y="2209800"/>
            <a:ext cx="8229600" cy="3916363"/>
          </a:xfrm>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209800"/>
            <a:ext cx="82296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3748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68" y="457200"/>
            <a:ext cx="8229600" cy="1524000"/>
          </a:xfrm>
        </p:spPr>
        <p:txBody>
          <a:bodyPr>
            <a:noAutofit/>
          </a:bodyPr>
          <a:lstStyle/>
          <a:p>
            <a:pPr algn="l"/>
            <a:r>
              <a:rPr lang="en-US" sz="3200" b="1" dirty="0" smtClean="0"/>
              <a:t>Make connections to real life experiences.  The more probable, the more likely that you are right.</a:t>
            </a:r>
            <a:endParaRPr lang="en-US" sz="3200" b="1" dirty="0"/>
          </a:p>
        </p:txBody>
      </p:sp>
      <p:sp>
        <p:nvSpPr>
          <p:cNvPr id="3" name="Content Placeholder 2"/>
          <p:cNvSpPr>
            <a:spLocks noGrp="1"/>
          </p:cNvSpPr>
          <p:nvPr>
            <p:ph idx="1"/>
          </p:nvPr>
        </p:nvSpPr>
        <p:spPr>
          <a:xfrm>
            <a:off x="457200" y="1981200"/>
            <a:ext cx="8229600" cy="4144963"/>
          </a:xfrm>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981200"/>
            <a:ext cx="8525136"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57200" y="4876800"/>
            <a:ext cx="8229600" cy="1200329"/>
          </a:xfrm>
          <a:prstGeom prst="rect">
            <a:avLst/>
          </a:prstGeom>
          <a:noFill/>
        </p:spPr>
        <p:txBody>
          <a:bodyPr wrap="square" rtlCol="0">
            <a:spAutoFit/>
          </a:bodyPr>
          <a:lstStyle/>
          <a:p>
            <a:r>
              <a:rPr lang="en-US" sz="2400" dirty="0" smtClean="0"/>
              <a:t>Seriously though, try to keep your answers on point. In math for example, check your units. In essays, check that you actually answered the question asked.</a:t>
            </a:r>
            <a:endParaRPr lang="en-US" sz="2400" dirty="0"/>
          </a:p>
        </p:txBody>
      </p:sp>
    </p:spTree>
    <p:extLst>
      <p:ext uri="{BB962C8B-B14F-4D97-AF65-F5344CB8AC3E}">
        <p14:creationId xmlns:p14="http://schemas.microsoft.com/office/powerpoint/2010/main" xmlns="" val="352417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229600" cy="1447800"/>
          </a:xfrm>
        </p:spPr>
        <p:txBody>
          <a:bodyPr>
            <a:noAutofit/>
          </a:bodyPr>
          <a:lstStyle/>
          <a:p>
            <a:pPr algn="l"/>
            <a:r>
              <a:rPr lang="en-US" sz="2800" b="1" dirty="0" smtClean="0"/>
              <a:t>Video games have real-life applications to tests.  By that logic, playing videos is really a studying experience.</a:t>
            </a:r>
            <a:endParaRPr lang="en-US" sz="2800" b="1" dirty="0"/>
          </a:p>
        </p:txBody>
      </p:sp>
      <p:sp>
        <p:nvSpPr>
          <p:cNvPr id="3" name="Content Placeholder 2"/>
          <p:cNvSpPr>
            <a:spLocks noGrp="1"/>
          </p:cNvSpPr>
          <p:nvPr>
            <p:ph idx="1"/>
          </p:nvPr>
        </p:nvSpPr>
        <p:spPr>
          <a:xfrm>
            <a:off x="457200" y="2362200"/>
            <a:ext cx="8229600" cy="3763963"/>
          </a:xfrm>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514600"/>
            <a:ext cx="8077200" cy="229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09600" y="4835525"/>
            <a:ext cx="7924800" cy="1708160"/>
          </a:xfrm>
          <a:prstGeom prst="rect">
            <a:avLst/>
          </a:prstGeom>
          <a:noFill/>
        </p:spPr>
        <p:txBody>
          <a:bodyPr wrap="square" rtlCol="0">
            <a:spAutoFit/>
          </a:bodyPr>
          <a:lstStyle/>
          <a:p>
            <a:r>
              <a:rPr lang="en-US" sz="2100" dirty="0" smtClean="0"/>
              <a:t>Seriously though, incorporating slang into a word problem might not be the best idea. That would be the same as using txt talk in a </a:t>
            </a:r>
            <a:r>
              <a:rPr lang="en-US" sz="2100" dirty="0" err="1" smtClean="0"/>
              <a:t>ppr</a:t>
            </a:r>
            <a:r>
              <a:rPr lang="en-US" sz="2100" dirty="0" smtClean="0"/>
              <a:t> 4 Engl. Always check over everything you submit for errors. I can not even TELL you how many times I have caught errors that later resulted in a pretty AWESOME grade. Oh, and SPELL CHECK IS YOUR FRIEND!!!!!</a:t>
            </a:r>
            <a:endParaRPr lang="en-US" sz="2100" dirty="0"/>
          </a:p>
        </p:txBody>
      </p:sp>
    </p:spTree>
    <p:extLst>
      <p:ext uri="{BB962C8B-B14F-4D97-AF65-F5344CB8AC3E}">
        <p14:creationId xmlns:p14="http://schemas.microsoft.com/office/powerpoint/2010/main" xmlns="" val="221585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04800"/>
            <a:ext cx="8229600" cy="2819400"/>
          </a:xfrm>
        </p:spPr>
        <p:txBody>
          <a:bodyPr>
            <a:noAutofit/>
          </a:bodyPr>
          <a:lstStyle/>
          <a:p>
            <a:pPr algn="l"/>
            <a:r>
              <a:rPr lang="en-US" sz="3200" b="1" dirty="0" smtClean="0"/>
              <a:t>Thinking out of the box is often a skill that is tested during exams. The only way to pass the test is to acknowledge the existence of said box and then CRITICAL STRIKE (with knowledge.) You will find magical beams of genius shooting out of it.</a:t>
            </a:r>
            <a:endParaRPr lang="en-US" sz="3200" b="1" dirty="0"/>
          </a:p>
        </p:txBody>
      </p:sp>
      <p:sp>
        <p:nvSpPr>
          <p:cNvPr id="3" name="Content Placeholder 2"/>
          <p:cNvSpPr>
            <a:spLocks noGrp="1"/>
          </p:cNvSpPr>
          <p:nvPr>
            <p:ph idx="1"/>
          </p:nvPr>
        </p:nvSpPr>
        <p:spPr>
          <a:xfrm>
            <a:off x="457200" y="3200400"/>
            <a:ext cx="8229600" cy="2925763"/>
          </a:xfrm>
        </p:spPr>
        <p:txBody>
          <a:bodyPr/>
          <a:lstStyle/>
          <a:p>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600" y="3276600"/>
            <a:ext cx="8212883" cy="199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822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4784"/>
          <a:stretch/>
        </p:blipFill>
        <p:spPr bwMode="auto">
          <a:xfrm>
            <a:off x="533400" y="2286000"/>
            <a:ext cx="81534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519964" y="381000"/>
            <a:ext cx="8229600" cy="1828800"/>
          </a:xfrm>
        </p:spPr>
        <p:txBody>
          <a:bodyPr>
            <a:noAutofit/>
          </a:bodyPr>
          <a:lstStyle/>
          <a:p>
            <a:pPr algn="l"/>
            <a:r>
              <a:rPr lang="en-US" sz="3200" b="1" dirty="0" smtClean="0"/>
              <a:t>This was actually a question asked on a art final in order to weed out the spectacular from the average. Those that saw the REAL picture, went on to work for NASA.</a:t>
            </a:r>
            <a:endParaRPr lang="en-US" sz="3200" b="1" dirty="0"/>
          </a:p>
        </p:txBody>
      </p:sp>
      <p:sp>
        <p:nvSpPr>
          <p:cNvPr id="4" name="TextBox 3"/>
          <p:cNvSpPr txBox="1"/>
          <p:nvPr/>
        </p:nvSpPr>
        <p:spPr>
          <a:xfrm>
            <a:off x="457200" y="5448300"/>
            <a:ext cx="8229600" cy="1200329"/>
          </a:xfrm>
          <a:prstGeom prst="rect">
            <a:avLst/>
          </a:prstGeom>
          <a:noFill/>
        </p:spPr>
        <p:txBody>
          <a:bodyPr wrap="square" rtlCol="0">
            <a:spAutoFit/>
          </a:bodyPr>
          <a:lstStyle/>
          <a:p>
            <a:r>
              <a:rPr lang="en-US" dirty="0" smtClean="0"/>
              <a:t>P.S. – The answer is C. </a:t>
            </a:r>
          </a:p>
          <a:p>
            <a:r>
              <a:rPr lang="en-US" dirty="0" smtClean="0"/>
              <a:t>P.P.S – If you do not know the answer, at least give it a shot.  Teachers like giving out partial credit if they see that you made an effort instead of simply twiddling your thumbs.</a:t>
            </a:r>
            <a:endParaRPr lang="en-US" dirty="0"/>
          </a:p>
        </p:txBody>
      </p:sp>
    </p:spTree>
    <p:extLst>
      <p:ext uri="{BB962C8B-B14F-4D97-AF65-F5344CB8AC3E}">
        <p14:creationId xmlns:p14="http://schemas.microsoft.com/office/powerpoint/2010/main" xmlns="" val="1883104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437</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Figure out a way to incorporate wild life into all of your answers.</vt:lpstr>
      <vt:lpstr>Make sure that you understand the directions. Sometimes taking things literally may not be the best way to get points.</vt:lpstr>
      <vt:lpstr>Do not forget that the simplest answers are sometimes the answer.</vt:lpstr>
      <vt:lpstr>Feel open to sharing your true opinions with your professors. They love hearing what students think because they always like amusing reasons to use their red pen.</vt:lpstr>
      <vt:lpstr>Make connections to real life experiences.  The more probable, the more likely that you are right.</vt:lpstr>
      <vt:lpstr>Video games have real-life applications to tests.  By that logic, playing videos is really a studying experience.</vt:lpstr>
      <vt:lpstr>Thinking out of the box is often a skill that is tested during exams. The only way to pass the test is to acknowledge the existence of said box and then CRITICAL STRIKE (with knowledge.) You will find magical beams of genius shooting out of it.</vt:lpstr>
      <vt:lpstr>This was actually a question asked on a art final in order to weed out the spectacular from the average. Those that saw the REAL picture, went on to work for NASA.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Idalia Medina</dc:creator>
  <cp:lastModifiedBy>owner</cp:lastModifiedBy>
  <cp:revision>17</cp:revision>
  <dcterms:created xsi:type="dcterms:W3CDTF">2011-11-16T04:24:57Z</dcterms:created>
  <dcterms:modified xsi:type="dcterms:W3CDTF">2011-12-09T18:34:59Z</dcterms:modified>
</cp:coreProperties>
</file>