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E6A-D8A6-4E62-939D-443BFAD306D3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B3FC-ED03-4D4B-A739-CBBA0C675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E6A-D8A6-4E62-939D-443BFAD306D3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B3FC-ED03-4D4B-A739-CBBA0C675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E6A-D8A6-4E62-939D-443BFAD306D3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B3FC-ED03-4D4B-A739-CBBA0C675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E6A-D8A6-4E62-939D-443BFAD306D3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B3FC-ED03-4D4B-A739-CBBA0C675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E6A-D8A6-4E62-939D-443BFAD306D3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B3FC-ED03-4D4B-A739-CBBA0C675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E6A-D8A6-4E62-939D-443BFAD306D3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B3FC-ED03-4D4B-A739-CBBA0C675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E6A-D8A6-4E62-939D-443BFAD306D3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B3FC-ED03-4D4B-A739-CBBA0C675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E6A-D8A6-4E62-939D-443BFAD306D3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B3FC-ED03-4D4B-A739-CBBA0C675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E6A-D8A6-4E62-939D-443BFAD306D3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B3FC-ED03-4D4B-A739-CBBA0C675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E6A-D8A6-4E62-939D-443BFAD306D3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B3FC-ED03-4D4B-A739-CBBA0C675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E6A-D8A6-4E62-939D-443BFAD306D3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B3FC-ED03-4D4B-A739-CBBA0C675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E6A-D8A6-4E62-939D-443BFAD306D3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6B3FC-ED03-4D4B-A739-CBBA0C675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743200"/>
          </a:xfr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Flip Flop Door Decoration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By Brittany </a:t>
            </a:r>
            <a:r>
              <a:rPr lang="en-US" dirty="0" err="1" smtClean="0">
                <a:solidFill>
                  <a:schemeClr val="tx1"/>
                </a:solidFill>
              </a:rPr>
              <a:t>Hewey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Submitted </a:t>
            </a:r>
            <a:r>
              <a:rPr lang="en-US" dirty="0" smtClean="0">
                <a:solidFill>
                  <a:schemeClr val="tx1"/>
                </a:solidFill>
              </a:rPr>
              <a:t>by Paula </a:t>
            </a:r>
            <a:r>
              <a:rPr lang="en-US" dirty="0" smtClean="0">
                <a:solidFill>
                  <a:schemeClr val="tx1"/>
                </a:solidFill>
              </a:rPr>
              <a:t>Randazza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Rivier</a:t>
            </a:r>
            <a:r>
              <a:rPr lang="en-US" dirty="0" smtClean="0">
                <a:solidFill>
                  <a:schemeClr val="tx1"/>
                </a:solidFill>
              </a:rPr>
              <a:t> College, Nashua, New Hampshire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AppData\Local\Microsoft\Windows\Temporary Internet Files\Content.Outlook\J2MMZ8L3\DSC002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152400"/>
            <a:ext cx="5143500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Flip Flop Door Decoration</vt:lpstr>
      <vt:lpstr>Slide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Flip Flop Door Decoration</dc:title>
  <dc:creator>owner</dc:creator>
  <cp:lastModifiedBy>owner</cp:lastModifiedBy>
  <cp:revision>2</cp:revision>
  <dcterms:created xsi:type="dcterms:W3CDTF">2011-10-02T00:53:43Z</dcterms:created>
  <dcterms:modified xsi:type="dcterms:W3CDTF">2011-10-07T03:40:47Z</dcterms:modified>
</cp:coreProperties>
</file>