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F38B-3F89-4EDB-9E20-02BC83E8CB31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17A9E-D5E6-47E3-8451-EF007F14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Fall into Good Health</a:t>
            </a:r>
            <a:br>
              <a:rPr lang="en-US" dirty="0" smtClean="0"/>
            </a:br>
            <a:r>
              <a:rPr lang="en-US" dirty="0" smtClean="0"/>
              <a:t>Bulletin 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Submitted by Paula Randazza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For bulletin board creators: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Annie </a:t>
            </a:r>
            <a:r>
              <a:rPr lang="en-US" dirty="0" err="1" smtClean="0">
                <a:solidFill>
                  <a:schemeClr val="accent1"/>
                </a:solidFill>
              </a:rPr>
              <a:t>Gaudet</a:t>
            </a:r>
            <a:r>
              <a:rPr lang="en-US" dirty="0" smtClean="0">
                <a:solidFill>
                  <a:schemeClr val="accent1"/>
                </a:solidFill>
              </a:rPr>
              <a:t> &amp; Nicole </a:t>
            </a:r>
            <a:r>
              <a:rPr lang="en-US" dirty="0" err="1" smtClean="0">
                <a:solidFill>
                  <a:schemeClr val="accent1"/>
                </a:solidFill>
              </a:rPr>
              <a:t>Hauswirth</a:t>
            </a:r>
            <a:r>
              <a:rPr lang="en-US" smtClean="0">
                <a:solidFill>
                  <a:schemeClr val="accent1"/>
                </a:solidFill>
              </a:rPr>
              <a:t> </a:t>
            </a:r>
            <a:endParaRPr lang="en-US" smtClean="0">
              <a:solidFill>
                <a:schemeClr val="accent1"/>
              </a:solidFill>
            </a:endParaRPr>
          </a:p>
          <a:p>
            <a:r>
              <a:rPr lang="en-US" smtClean="0">
                <a:solidFill>
                  <a:schemeClr val="accent1"/>
                </a:solidFill>
              </a:rPr>
              <a:t>Rivier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College,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Nashua, New Hampshire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Outlook\J2MMZ8L3\DSC0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Fall into Good Health Bulletin Board</vt:lpstr>
      <vt:lpstr>Slide 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into Good Health Bulletin Board</dc:title>
  <dc:creator>owner</dc:creator>
  <cp:lastModifiedBy>owner</cp:lastModifiedBy>
  <cp:revision>5</cp:revision>
  <dcterms:created xsi:type="dcterms:W3CDTF">2011-10-02T00:25:48Z</dcterms:created>
  <dcterms:modified xsi:type="dcterms:W3CDTF">2011-10-07T03:10:03Z</dcterms:modified>
</cp:coreProperties>
</file>