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6E751-5F03-476B-9474-C1564DA24E2E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D13C-2D94-49DA-9593-029494489B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Dalmatian Door </a:t>
            </a:r>
            <a:r>
              <a:rPr lang="en-US" b="1" dirty="0" smtClean="0"/>
              <a:t>Tags </a:t>
            </a:r>
            <a:r>
              <a:rPr lang="en-US" b="1" smtClean="0"/>
              <a:t>and Bulletin Board Idea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Dan </a:t>
            </a:r>
            <a:r>
              <a:rPr lang="en-US" b="1" dirty="0" smtClean="0">
                <a:solidFill>
                  <a:schemeClr val="tx1"/>
                </a:solidFill>
              </a:rPr>
              <a:t>Auber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Resident Assistant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SUNY Oneonta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Outlook\J2MMZ8L3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Note from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5200" dirty="0"/>
              <a:t>	</a:t>
            </a:r>
            <a:r>
              <a:rPr lang="en-US" sz="5200" dirty="0" smtClean="0"/>
              <a:t>I </a:t>
            </a:r>
            <a:r>
              <a:rPr lang="en-US" sz="5200" dirty="0"/>
              <a:t>found this fun easy paper craft online and thought it would be perfect for dog tags!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All </a:t>
            </a:r>
            <a:r>
              <a:rPr lang="en-US" dirty="0" smtClean="0"/>
              <a:t>you need is: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Paper</a:t>
            </a:r>
            <a:br>
              <a:rPr lang="en-US" dirty="0" smtClean="0"/>
            </a:br>
            <a:r>
              <a:rPr lang="en-US" dirty="0" smtClean="0"/>
              <a:t>A black marker</a:t>
            </a:r>
            <a:br>
              <a:rPr lang="en-US" dirty="0" smtClean="0"/>
            </a:br>
            <a:r>
              <a:rPr lang="en-US" dirty="0" smtClean="0"/>
              <a:t>Scissors</a:t>
            </a:r>
            <a:br>
              <a:rPr lang="en-US" dirty="0" smtClean="0"/>
            </a:br>
            <a:r>
              <a:rPr lang="en-US" dirty="0" smtClean="0"/>
              <a:t>Paper fasteners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Start with a square piece of paper.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If you start with a rectangular piece of paper, fold the paper over to make a triangle and cut off  the excess paper.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 Two and Three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Fold </a:t>
            </a:r>
            <a:r>
              <a:rPr lang="en-US" dirty="0" smtClean="0"/>
              <a:t>over the corners to make the ears.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Decorate </a:t>
            </a:r>
            <a:r>
              <a:rPr lang="en-US" dirty="0" smtClean="0"/>
              <a:t>your Dalmatian with a face and spots!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For the names, I found a picture of an actual dog tag, and just put a text box with their names in it over the image!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cut them out and used a paper fastener to lock the tag in place.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 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Give each dog different spots, eye shapes, nose shapes, to create unique individualized tags with their own personalities!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Tie it together with a Bulletin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 complimented the tags with a "101 facts" bulletin board to keep with the Dalmatian theme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Dalmatian Door Tags and Bulletin Board Idea</vt:lpstr>
      <vt:lpstr>Slide 2</vt:lpstr>
      <vt:lpstr>Note from Author</vt:lpstr>
      <vt:lpstr>Supplies</vt:lpstr>
      <vt:lpstr>Step one</vt:lpstr>
      <vt:lpstr>Step Two and Three</vt:lpstr>
      <vt:lpstr>Step Four</vt:lpstr>
      <vt:lpstr>Step five</vt:lpstr>
      <vt:lpstr>Tie it together with a Bulletin Board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Dalmation Door Tags</dc:title>
  <dc:creator>owner</dc:creator>
  <cp:lastModifiedBy>owner</cp:lastModifiedBy>
  <cp:revision>5</cp:revision>
  <dcterms:created xsi:type="dcterms:W3CDTF">2012-04-02T15:09:04Z</dcterms:created>
  <dcterms:modified xsi:type="dcterms:W3CDTF">2012-04-10T19:38:54Z</dcterms:modified>
</cp:coreProperties>
</file>