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8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s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s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38AF9-7EFD-40A8-90A4-EDF1B812518F}" type="datetimeFigureOut">
              <a:rPr lang="es-US" smtClean="0"/>
              <a:pPr/>
              <a:t>1/25/2013</a:t>
            </a:fld>
            <a:endParaRPr lang="es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35F71-098D-4929-A321-1399A4E22D3D}" type="slidenum">
              <a:rPr lang="es-US" smtClean="0"/>
              <a:pPr/>
              <a:t>‹#›</a:t>
            </a:fld>
            <a:endParaRPr lang="es-US"/>
          </a:p>
        </p:txBody>
      </p:sp>
    </p:spTree>
    <p:extLst>
      <p:ext uri="{BB962C8B-B14F-4D97-AF65-F5344CB8AC3E}">
        <p14:creationId xmlns="" xmlns:p14="http://schemas.microsoft.com/office/powerpoint/2010/main" val="22613479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38AF9-7EFD-40A8-90A4-EDF1B812518F}" type="datetimeFigureOut">
              <a:rPr lang="es-US" smtClean="0"/>
              <a:pPr/>
              <a:t>1/25/2013</a:t>
            </a:fld>
            <a:endParaRPr lang="es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35F71-098D-4929-A321-1399A4E22D3D}" type="slidenum">
              <a:rPr lang="es-US" smtClean="0"/>
              <a:pPr/>
              <a:t>‹#›</a:t>
            </a:fld>
            <a:endParaRPr lang="es-US"/>
          </a:p>
        </p:txBody>
      </p:sp>
    </p:spTree>
    <p:extLst>
      <p:ext uri="{BB962C8B-B14F-4D97-AF65-F5344CB8AC3E}">
        <p14:creationId xmlns="" xmlns:p14="http://schemas.microsoft.com/office/powerpoint/2010/main" val="28936293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s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38AF9-7EFD-40A8-90A4-EDF1B812518F}" type="datetimeFigureOut">
              <a:rPr lang="es-US" smtClean="0"/>
              <a:pPr/>
              <a:t>1/25/2013</a:t>
            </a:fld>
            <a:endParaRPr lang="es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35F71-098D-4929-A321-1399A4E22D3D}" type="slidenum">
              <a:rPr lang="es-US" smtClean="0"/>
              <a:pPr/>
              <a:t>‹#›</a:t>
            </a:fld>
            <a:endParaRPr lang="es-US"/>
          </a:p>
        </p:txBody>
      </p:sp>
    </p:spTree>
    <p:extLst>
      <p:ext uri="{BB962C8B-B14F-4D97-AF65-F5344CB8AC3E}">
        <p14:creationId xmlns="" xmlns:p14="http://schemas.microsoft.com/office/powerpoint/2010/main" val="18799515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38AF9-7EFD-40A8-90A4-EDF1B812518F}" type="datetimeFigureOut">
              <a:rPr lang="es-US" smtClean="0"/>
              <a:pPr/>
              <a:t>1/25/2013</a:t>
            </a:fld>
            <a:endParaRPr lang="es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35F71-098D-4929-A321-1399A4E22D3D}" type="slidenum">
              <a:rPr lang="es-US" smtClean="0"/>
              <a:pPr/>
              <a:t>‹#›</a:t>
            </a:fld>
            <a:endParaRPr lang="es-US"/>
          </a:p>
        </p:txBody>
      </p:sp>
    </p:spTree>
    <p:extLst>
      <p:ext uri="{BB962C8B-B14F-4D97-AF65-F5344CB8AC3E}">
        <p14:creationId xmlns="" xmlns:p14="http://schemas.microsoft.com/office/powerpoint/2010/main" val="38574815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s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38AF9-7EFD-40A8-90A4-EDF1B812518F}" type="datetimeFigureOut">
              <a:rPr lang="es-US" smtClean="0"/>
              <a:pPr/>
              <a:t>1/25/2013</a:t>
            </a:fld>
            <a:endParaRPr lang="es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35F71-098D-4929-A321-1399A4E22D3D}" type="slidenum">
              <a:rPr lang="es-US" smtClean="0"/>
              <a:pPr/>
              <a:t>‹#›</a:t>
            </a:fld>
            <a:endParaRPr lang="es-US"/>
          </a:p>
        </p:txBody>
      </p:sp>
    </p:spTree>
    <p:extLst>
      <p:ext uri="{BB962C8B-B14F-4D97-AF65-F5344CB8AC3E}">
        <p14:creationId xmlns="" xmlns:p14="http://schemas.microsoft.com/office/powerpoint/2010/main" val="42565821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38AF9-7EFD-40A8-90A4-EDF1B812518F}" type="datetimeFigureOut">
              <a:rPr lang="es-US" smtClean="0"/>
              <a:pPr/>
              <a:t>1/25/2013</a:t>
            </a:fld>
            <a:endParaRPr lang="es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35F71-098D-4929-A321-1399A4E22D3D}" type="slidenum">
              <a:rPr lang="es-US" smtClean="0"/>
              <a:pPr/>
              <a:t>‹#›</a:t>
            </a:fld>
            <a:endParaRPr lang="es-US"/>
          </a:p>
        </p:txBody>
      </p:sp>
    </p:spTree>
    <p:extLst>
      <p:ext uri="{BB962C8B-B14F-4D97-AF65-F5344CB8AC3E}">
        <p14:creationId xmlns="" xmlns:p14="http://schemas.microsoft.com/office/powerpoint/2010/main" val="12768234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s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38AF9-7EFD-40A8-90A4-EDF1B812518F}" type="datetimeFigureOut">
              <a:rPr lang="es-US" smtClean="0"/>
              <a:pPr/>
              <a:t>1/25/2013</a:t>
            </a:fld>
            <a:endParaRPr lang="es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35F71-098D-4929-A321-1399A4E22D3D}" type="slidenum">
              <a:rPr lang="es-US" smtClean="0"/>
              <a:pPr/>
              <a:t>‹#›</a:t>
            </a:fld>
            <a:endParaRPr lang="es-US"/>
          </a:p>
        </p:txBody>
      </p:sp>
    </p:spTree>
    <p:extLst>
      <p:ext uri="{BB962C8B-B14F-4D97-AF65-F5344CB8AC3E}">
        <p14:creationId xmlns="" xmlns:p14="http://schemas.microsoft.com/office/powerpoint/2010/main" val="10725639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38AF9-7EFD-40A8-90A4-EDF1B812518F}" type="datetimeFigureOut">
              <a:rPr lang="es-US" smtClean="0"/>
              <a:pPr/>
              <a:t>1/25/2013</a:t>
            </a:fld>
            <a:endParaRPr lang="es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35F71-098D-4929-A321-1399A4E22D3D}" type="slidenum">
              <a:rPr lang="es-US" smtClean="0"/>
              <a:pPr/>
              <a:t>‹#›</a:t>
            </a:fld>
            <a:endParaRPr lang="es-US"/>
          </a:p>
        </p:txBody>
      </p:sp>
    </p:spTree>
    <p:extLst>
      <p:ext uri="{BB962C8B-B14F-4D97-AF65-F5344CB8AC3E}">
        <p14:creationId xmlns="" xmlns:p14="http://schemas.microsoft.com/office/powerpoint/2010/main" val="33387699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38AF9-7EFD-40A8-90A4-EDF1B812518F}" type="datetimeFigureOut">
              <a:rPr lang="es-US" smtClean="0"/>
              <a:pPr/>
              <a:t>1/25/2013</a:t>
            </a:fld>
            <a:endParaRPr lang="es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35F71-098D-4929-A321-1399A4E22D3D}" type="slidenum">
              <a:rPr lang="es-US" smtClean="0"/>
              <a:pPr/>
              <a:t>‹#›</a:t>
            </a:fld>
            <a:endParaRPr lang="es-US"/>
          </a:p>
        </p:txBody>
      </p:sp>
    </p:spTree>
    <p:extLst>
      <p:ext uri="{BB962C8B-B14F-4D97-AF65-F5344CB8AC3E}">
        <p14:creationId xmlns="" xmlns:p14="http://schemas.microsoft.com/office/powerpoint/2010/main" val="39070573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38AF9-7EFD-40A8-90A4-EDF1B812518F}" type="datetimeFigureOut">
              <a:rPr lang="es-US" smtClean="0"/>
              <a:pPr/>
              <a:t>1/25/2013</a:t>
            </a:fld>
            <a:endParaRPr lang="es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35F71-098D-4929-A321-1399A4E22D3D}" type="slidenum">
              <a:rPr lang="es-US" smtClean="0"/>
              <a:pPr/>
              <a:t>‹#›</a:t>
            </a:fld>
            <a:endParaRPr lang="es-US"/>
          </a:p>
        </p:txBody>
      </p:sp>
    </p:spTree>
    <p:extLst>
      <p:ext uri="{BB962C8B-B14F-4D97-AF65-F5344CB8AC3E}">
        <p14:creationId xmlns="" xmlns:p14="http://schemas.microsoft.com/office/powerpoint/2010/main" val="16118850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38AF9-7EFD-40A8-90A4-EDF1B812518F}" type="datetimeFigureOut">
              <a:rPr lang="es-US" smtClean="0"/>
              <a:pPr/>
              <a:t>1/25/2013</a:t>
            </a:fld>
            <a:endParaRPr lang="es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35F71-098D-4929-A321-1399A4E22D3D}" type="slidenum">
              <a:rPr lang="es-US" smtClean="0"/>
              <a:pPr/>
              <a:t>‹#›</a:t>
            </a:fld>
            <a:endParaRPr lang="es-US"/>
          </a:p>
        </p:txBody>
      </p:sp>
    </p:spTree>
    <p:extLst>
      <p:ext uri="{BB962C8B-B14F-4D97-AF65-F5344CB8AC3E}">
        <p14:creationId xmlns="" xmlns:p14="http://schemas.microsoft.com/office/powerpoint/2010/main" val="2237775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s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238AF9-7EFD-40A8-90A4-EDF1B812518F}" type="datetimeFigureOut">
              <a:rPr lang="es-US" smtClean="0"/>
              <a:pPr/>
              <a:t>1/25/2013</a:t>
            </a:fld>
            <a:endParaRPr lang="es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235F71-098D-4929-A321-1399A4E22D3D}" type="slidenum">
              <a:rPr lang="es-US" smtClean="0"/>
              <a:pPr/>
              <a:t>‹#›</a:t>
            </a:fld>
            <a:endParaRPr lang="es-US"/>
          </a:p>
        </p:txBody>
      </p:sp>
    </p:spTree>
    <p:extLst>
      <p:ext uri="{BB962C8B-B14F-4D97-AF65-F5344CB8AC3E}">
        <p14:creationId xmlns="" xmlns:p14="http://schemas.microsoft.com/office/powerpoint/2010/main" val="4795306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ln w="76200">
            <a:solidFill>
              <a:srgbClr val="FF0000"/>
            </a:solidFill>
          </a:ln>
        </p:spPr>
        <p:txBody>
          <a:bodyPr/>
          <a:lstStyle/>
          <a:p>
            <a:r>
              <a:rPr lang="en-US" b="1" dirty="0" smtClean="0"/>
              <a:t>Christmas Tree Bulletin Board</a:t>
            </a:r>
            <a:endParaRPr lang="en-US" b="1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ln w="76200">
            <a:solidFill>
              <a:srgbClr val="00B050"/>
            </a:solidFill>
          </a:ln>
        </p:spPr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Galicia Guerrero, RA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Saint Mary’s College</a:t>
            </a:r>
            <a:endParaRPr 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25.media.tumblr.com/19b2280cf0220fbdc0216771c742ebe9/tumblr_meu7p7wYrT1qg9mbpo1_500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57149"/>
            <a:ext cx="9220200" cy="69151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4863060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11</Words>
  <Application>Microsoft Office PowerPoint</Application>
  <PresentationFormat>On-screen Show (4:3)</PresentationFormat>
  <Paragraphs>3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Christmas Tree Bulletin Board</vt:lpstr>
      <vt:lpstr>Slide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Galicia</dc:creator>
  <cp:lastModifiedBy>owner</cp:lastModifiedBy>
  <cp:revision>2</cp:revision>
  <dcterms:created xsi:type="dcterms:W3CDTF">2013-01-08T07:24:48Z</dcterms:created>
  <dcterms:modified xsi:type="dcterms:W3CDTF">2013-01-26T04:08:59Z</dcterms:modified>
</cp:coreProperties>
</file>