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1B9BB-7FD4-4231-808F-F88E3F1776BE}" type="datetimeFigureOut">
              <a:rPr lang="en-US"/>
              <a:pPr>
                <a:defRPr/>
              </a:pPr>
              <a:t>10/4/2013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17B4A-65E0-48A4-8796-5CF4E03CDB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D904A-5EA8-454B-B2CE-7E65BEC55B2C}" type="datetimeFigureOut">
              <a:rPr lang="en-US"/>
              <a:pPr>
                <a:defRPr/>
              </a:pPr>
              <a:t>10/4/2013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A5F89-B533-4F29-B37F-7316F4E269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7C246-C11E-4C3C-9CA4-985A4ECA63F6}" type="datetimeFigureOut">
              <a:rPr lang="en-US"/>
              <a:pPr>
                <a:defRPr/>
              </a:pPr>
              <a:t>10/4/2013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488A5A-F6B5-44E6-A8CC-56D2BF55F6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9CF27-C0DD-419A-8D2D-C27EE23FD423}" type="datetimeFigureOut">
              <a:rPr lang="en-US"/>
              <a:pPr>
                <a:defRPr/>
              </a:pPr>
              <a:t>10/4/2013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71052E-C5E5-4B24-BDB8-2E36D5B2EF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64A96E-94BF-4B92-8128-0D5BBBF2DA1D}" type="datetimeFigureOut">
              <a:rPr lang="en-US"/>
              <a:pPr>
                <a:defRPr/>
              </a:pPr>
              <a:t>10/4/2013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9AA85-537F-4914-AE7D-8012C8F285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25753-7C28-4679-9560-71C8F9B7357D}" type="datetimeFigureOut">
              <a:rPr lang="en-US"/>
              <a:pPr>
                <a:defRPr/>
              </a:pPr>
              <a:t>10/4/2013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902CA-6735-4FC4-8D49-4C0906FEED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476B1-F821-45EC-AFC9-36C381E1E5A0}" type="datetimeFigureOut">
              <a:rPr lang="en-US"/>
              <a:pPr>
                <a:defRPr/>
              </a:pPr>
              <a:t>10/4/2013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BEAF9-BE07-4987-BE6B-2B3C06C4D4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541B7-9378-4EE2-9302-21B597EE9010}" type="datetimeFigureOut">
              <a:rPr lang="en-US"/>
              <a:pPr>
                <a:defRPr/>
              </a:pPr>
              <a:t>10/4/2013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FC120-FFBE-4BE7-992C-5073FEE0B5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050ED-7C7D-4D2B-B4AC-BB5AF40A0AEA}" type="datetimeFigureOut">
              <a:rPr lang="en-US"/>
              <a:pPr>
                <a:defRPr/>
              </a:pPr>
              <a:t>10/4/2013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48827-F7CC-463F-B358-523031627E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633B4-43F6-4CAF-A006-8960A26EC132}" type="datetimeFigureOut">
              <a:rPr lang="en-US"/>
              <a:pPr>
                <a:defRPr/>
              </a:pPr>
              <a:t>10/4/2013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3BC42-3B2F-4B27-8A55-59E398BFCA7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B7ED1-DFE2-4C37-95F3-317B2671CAE9}" type="datetimeFigureOut">
              <a:rPr lang="en-US"/>
              <a:pPr>
                <a:defRPr/>
              </a:pPr>
              <a:t>10/4/2013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4C922-015C-4DCF-B839-4AE89D663A3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E0BBDF-A044-41B1-A337-064A020B0B38}" type="datetimeFigureOut">
              <a:rPr lang="en-US"/>
              <a:pPr>
                <a:defRPr/>
              </a:pPr>
              <a:t>10/4/2013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C678017-2519-459F-A99A-9D3FC304FD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306705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b="1" dirty="0" smtClean="0"/>
              <a:t>Stop Smoking  </a:t>
            </a:r>
            <a:br>
              <a:rPr lang="en-US" sz="5400" b="1" dirty="0" smtClean="0"/>
            </a:br>
            <a:r>
              <a:rPr lang="en-US" sz="5400" b="1" dirty="0" smtClean="0"/>
              <a:t>Bulletin Board and Program Idea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solidFill>
              <a:srgbClr val="FF0000"/>
            </a:solidFill>
          </a:ln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Scott Towers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Resident Assistant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Western Connecticut State University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</a:rPr>
              <a:t>Featured Institution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https://mail-attachment.googleusercontent.com/attachment/?saduie=AG9B_P_vUb9_qP051bP-WUP7gUlo&amp;attid=0.4&amp;disp=emb&amp;view=att&amp;th=14155cdc932843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Note from Editor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	This board could easily complement a program about making healthy choices with a focus on smoking cessation.  </a:t>
            </a:r>
          </a:p>
          <a:p>
            <a:pPr marL="571500" indent="-571500" fontAlgn="auto">
              <a:spcAft>
                <a:spcPts val="0"/>
              </a:spcAft>
              <a:buFont typeface="Arial" pitchFamily="34" charset="0"/>
              <a:buAutoNum type="romanUcPeriod"/>
              <a:defRPr/>
            </a:pPr>
            <a:r>
              <a:rPr lang="en-US" dirty="0" smtClean="0"/>
              <a:t>Introductions, Overview, and Goal of session</a:t>
            </a:r>
          </a:p>
          <a:p>
            <a:pPr marL="571500" indent="-571500" fontAlgn="auto">
              <a:spcAft>
                <a:spcPts val="0"/>
              </a:spcAft>
              <a:buFont typeface="Arial" pitchFamily="34" charset="0"/>
              <a:buAutoNum type="romanUcPeriod"/>
              <a:defRPr/>
            </a:pPr>
            <a:r>
              <a:rPr lang="en-US" dirty="0" smtClean="0"/>
              <a:t>How many of you know someone who you care about who smokes?</a:t>
            </a:r>
          </a:p>
          <a:p>
            <a:pPr marL="571500" indent="-571500" fontAlgn="auto">
              <a:spcAft>
                <a:spcPts val="0"/>
              </a:spcAft>
              <a:buFont typeface="Arial" pitchFamily="34" charset="0"/>
              <a:buAutoNum type="romanUcPeriod"/>
              <a:defRPr/>
            </a:pPr>
            <a:r>
              <a:rPr lang="en-US" dirty="0" smtClean="0"/>
              <a:t>How many of you know someone who has died from smoking related causes?</a:t>
            </a:r>
          </a:p>
          <a:p>
            <a:pPr marL="571500" indent="-571500" fontAlgn="auto">
              <a:spcAft>
                <a:spcPts val="0"/>
              </a:spcAft>
              <a:buFont typeface="Arial" pitchFamily="34" charset="0"/>
              <a:buAutoNum type="romanUcPeriod"/>
              <a:defRPr/>
            </a:pPr>
            <a:r>
              <a:rPr lang="en-US" dirty="0" smtClean="0"/>
              <a:t>Facts (number who die each year related to smoking, number of children impacted, number impacted by second hand smoke)</a:t>
            </a:r>
          </a:p>
          <a:p>
            <a:pPr marL="571500" indent="-571500" fontAlgn="auto">
              <a:spcAft>
                <a:spcPts val="0"/>
              </a:spcAft>
              <a:buFont typeface="Arial" pitchFamily="34" charset="0"/>
              <a:buAutoNum type="romanUcPeriod"/>
              <a:defRPr/>
            </a:pPr>
            <a:r>
              <a:rPr lang="en-US" dirty="0" smtClean="0"/>
              <a:t>How to quit/How to help a friend quit</a:t>
            </a:r>
          </a:p>
          <a:p>
            <a:pPr marL="571500" indent="-571500" fontAlgn="auto">
              <a:spcAft>
                <a:spcPts val="0"/>
              </a:spcAft>
              <a:buFont typeface="Arial" pitchFamily="34" charset="0"/>
              <a:buAutoNum type="romanUcPeriod"/>
              <a:defRPr/>
            </a:pPr>
            <a:r>
              <a:rPr lang="en-US" dirty="0" smtClean="0"/>
              <a:t>Why is this important?  How does smoking/second hand smoke impact your life?</a:t>
            </a:r>
          </a:p>
          <a:p>
            <a:pPr marL="571500" indent="-571500" fontAlgn="auto">
              <a:spcAft>
                <a:spcPts val="0"/>
              </a:spcAft>
              <a:buFont typeface="Arial" pitchFamily="34" charset="0"/>
              <a:buAutoNum type="romanUcPeriod"/>
              <a:defRPr/>
            </a:pPr>
            <a:r>
              <a:rPr lang="en-US" dirty="0" smtClean="0"/>
              <a:t>What resources are there to help?</a:t>
            </a:r>
          </a:p>
          <a:p>
            <a:pPr marL="571500" indent="-571500" fontAlgn="auto">
              <a:spcAft>
                <a:spcPts val="0"/>
              </a:spcAft>
              <a:buFont typeface="Arial" pitchFamily="34" charset="0"/>
              <a:buAutoNum type="romanUcPeriod"/>
              <a:defRPr/>
            </a:pPr>
            <a:r>
              <a:rPr lang="en-US" dirty="0" smtClean="0"/>
              <a:t>Panel of past smokers</a:t>
            </a:r>
          </a:p>
          <a:p>
            <a:pPr marL="571500" indent="-571500" fontAlgn="auto">
              <a:spcAft>
                <a:spcPts val="0"/>
              </a:spcAft>
              <a:buFont typeface="Arial" pitchFamily="34" charset="0"/>
              <a:buAutoNum type="romanUcPeriod"/>
              <a:defRPr/>
            </a:pPr>
            <a:r>
              <a:rPr lang="en-US" dirty="0" smtClean="0"/>
              <a:t>Question and Answer</a:t>
            </a:r>
          </a:p>
          <a:p>
            <a:pPr marL="571500" indent="-571500" fontAlgn="auto">
              <a:spcAft>
                <a:spcPts val="0"/>
              </a:spcAft>
              <a:buFont typeface="Arial" pitchFamily="34" charset="0"/>
              <a:buAutoNum type="romanUcPeriod"/>
              <a:defRPr/>
            </a:pPr>
            <a:r>
              <a:rPr lang="en-US" dirty="0" smtClean="0"/>
              <a:t>Closure and Evaluations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123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Calibri</vt:lpstr>
      <vt:lpstr>Arial</vt:lpstr>
      <vt:lpstr>Office Theme</vt:lpstr>
      <vt:lpstr>Stop Smoking   Bulletin Board and Program Idea </vt:lpstr>
      <vt:lpstr>Slide 2</vt:lpstr>
      <vt:lpstr>Note from Editor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Stop Smoking   Bulletin Board and Program Idea</dc:title>
  <dc:creator>Cathleen</dc:creator>
  <cp:lastModifiedBy>Terri</cp:lastModifiedBy>
  <cp:revision>2</cp:revision>
  <dcterms:created xsi:type="dcterms:W3CDTF">2013-09-27T15:25:40Z</dcterms:created>
  <dcterms:modified xsi:type="dcterms:W3CDTF">2013-10-04T19:35:10Z</dcterms:modified>
</cp:coreProperties>
</file>