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1"/>
  </p:sldMasterIdLst>
  <p:notesMasterIdLst>
    <p:notesMasterId r:id="rId14"/>
  </p:notesMasterIdLst>
  <p:handoutMasterIdLst>
    <p:handoutMasterId r:id="rId15"/>
  </p:handoutMasterIdLst>
  <p:sldIdLst>
    <p:sldId id="267" r:id="rId2"/>
    <p:sldId id="268" r:id="rId3"/>
    <p:sldId id="269" r:id="rId4"/>
    <p:sldId id="270" r:id="rId5"/>
    <p:sldId id="271" r:id="rId6"/>
    <p:sldId id="272" r:id="rId7"/>
    <p:sldId id="273" r:id="rId8"/>
    <p:sldId id="274" r:id="rId9"/>
    <p:sldId id="275" r:id="rId10"/>
    <p:sldId id="276" r:id="rId11"/>
    <p:sldId id="277" r:id="rId12"/>
    <p:sldId id="282" r:id="rId13"/>
  </p:sldIdLst>
  <p:sldSz cx="12188825"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p:cViewPr varScale="1">
        <p:scale>
          <a:sx n="89" d="100"/>
          <a:sy n="89" d="100"/>
        </p:scale>
        <p:origin x="-474" y="-102"/>
      </p:cViewPr>
      <p:guideLst>
        <p:guide orient="horz" pos="2160"/>
        <p:guide pos="3839"/>
      </p:guideLst>
    </p:cSldViewPr>
  </p:slideViewPr>
  <p:notesTextViewPr>
    <p:cViewPr>
      <p:scale>
        <a:sx n="100" d="100"/>
        <a:sy n="100" d="100"/>
      </p:scale>
      <p:origin x="0" y="0"/>
    </p:cViewPr>
  </p:notesTextViewPr>
  <p:notesViewPr>
    <p:cSldViewPr>
      <p:cViewPr varScale="1">
        <p:scale>
          <a:sx n="63" d="100"/>
          <a:sy n="63" d="100"/>
        </p:scale>
        <p:origin x="2838"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DA3FC8-616E-48AA-9A59-AE9C0D4024C7}" type="datetimeFigureOut">
              <a:rPr lang="en-US"/>
              <a:pPr>
                <a:defRPr/>
              </a:pPr>
              <a:t>11/17/2015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27F2B70-BCE2-42E7-A837-573F975DBA42}" type="slidenum">
              <a:rPr/>
              <a:pPr>
                <a:defRPr/>
              </a:pPr>
              <a:t>‹#›</a:t>
            </a:fld>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A5753C6-4E4E-496E-9F1D-83209F8926EE}" type="datetimeFigureOut">
              <a:rPr lang="en-US"/>
              <a:pPr>
                <a:defRPr/>
              </a:pPr>
              <a:t>11/17/2015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noProof="0"/>
              <a:t>Click to edit Master text styles</a:t>
            </a:r>
          </a:p>
          <a:p>
            <a:pPr lvl="1"/>
            <a:r>
              <a:rPr noProof="0"/>
              <a:t>Second level</a:t>
            </a:r>
          </a:p>
          <a:p>
            <a:pPr lvl="2"/>
            <a:r>
              <a:rPr noProof="0"/>
              <a:t>Third level</a:t>
            </a:r>
          </a:p>
          <a:p>
            <a:pPr lvl="3"/>
            <a:r>
              <a:rPr noProof="0"/>
              <a:t>Fourth level</a:t>
            </a:r>
          </a:p>
          <a:p>
            <a:pPr lvl="4"/>
            <a:r>
              <a:rPr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DE74FAF-5B2D-4031-A1BC-0FF27CB9885F}" type="slidenum">
              <a:rPr/>
              <a:pPr>
                <a:defRPr/>
              </a:pPr>
              <a:t>‹#›</a:t>
            </a:fld>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 name="Group 6"/>
          <p:cNvGrpSpPr>
            <a:grpSpLocks/>
          </p:cNvGrpSpPr>
          <p:nvPr/>
        </p:nvGrpSpPr>
        <p:grpSpPr bwMode="auto">
          <a:xfrm>
            <a:off x="1219200" y="1600200"/>
            <a:ext cx="9739313" cy="73025"/>
            <a:chOff x="914400" y="1200150"/>
            <a:chExt cx="7306712" cy="54864"/>
          </a:xfrm>
        </p:grpSpPr>
        <p:sp>
          <p:nvSpPr>
            <p:cNvPr id="5" name="Oval 7"/>
            <p:cNvSpPr/>
            <p:nvPr/>
          </p:nvSpPr>
          <p:spPr>
            <a:xfrm>
              <a:off x="8166327" y="1200150"/>
              <a:ext cx="54785"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8"/>
            <p:cNvSpPr/>
            <p:nvPr/>
          </p:nvSpPr>
          <p:spPr>
            <a:xfrm>
              <a:off x="914400" y="1200150"/>
              <a:ext cx="54785"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9"/>
            <p:cNvGrpSpPr/>
            <p:nvPr/>
          </p:nvGrpSpPr>
          <p:grpSpPr>
            <a:xfrm>
              <a:off x="1036847" y="1207626"/>
              <a:ext cx="7074290" cy="38998"/>
              <a:chOff x="2141408" y="1752956"/>
              <a:chExt cx="7315200" cy="38998"/>
            </a:xfrm>
            <a:solidFill>
              <a:schemeClr val="tx2"/>
            </a:solidFill>
          </p:grpSpPr>
          <p:cxnSp>
            <p:nvCxnSpPr>
              <p:cNvPr id="8"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0" name="Group 12"/>
          <p:cNvGrpSpPr>
            <a:grpSpLocks/>
          </p:cNvGrpSpPr>
          <p:nvPr/>
        </p:nvGrpSpPr>
        <p:grpSpPr bwMode="auto">
          <a:xfrm>
            <a:off x="1219200" y="4851400"/>
            <a:ext cx="9739313" cy="73025"/>
            <a:chOff x="914400" y="3638550"/>
            <a:chExt cx="7306712" cy="54864"/>
          </a:xfrm>
        </p:grpSpPr>
        <p:sp>
          <p:nvSpPr>
            <p:cNvPr id="11" name="Oval 13"/>
            <p:cNvSpPr/>
            <p:nvPr/>
          </p:nvSpPr>
          <p:spPr>
            <a:xfrm>
              <a:off x="8166327" y="3638550"/>
              <a:ext cx="54785"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14"/>
            <p:cNvSpPr/>
            <p:nvPr/>
          </p:nvSpPr>
          <p:spPr>
            <a:xfrm>
              <a:off x="914400" y="3638550"/>
              <a:ext cx="54785"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13" name="Group 15"/>
            <p:cNvGrpSpPr/>
            <p:nvPr/>
          </p:nvGrpSpPr>
          <p:grpSpPr>
            <a:xfrm>
              <a:off x="1036847" y="3646026"/>
              <a:ext cx="7074290" cy="38998"/>
              <a:chOff x="2141408" y="1752956"/>
              <a:chExt cx="7315200" cy="38998"/>
            </a:xfrm>
            <a:solidFill>
              <a:schemeClr val="tx2"/>
            </a:solidFill>
          </p:grpSpPr>
          <p:cxnSp>
            <p:nvCxnSpPr>
              <p:cNvPr id="14"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6" name="Date Placeholder 3"/>
          <p:cNvSpPr>
            <a:spLocks noGrp="1"/>
          </p:cNvSpPr>
          <p:nvPr>
            <p:ph type="dt" sz="half" idx="10"/>
          </p:nvPr>
        </p:nvSpPr>
        <p:spPr/>
        <p:txBody>
          <a:bodyPr/>
          <a:lstStyle>
            <a:lvl1pPr>
              <a:defRPr>
                <a:solidFill>
                  <a:schemeClr val="tx2"/>
                </a:solidFill>
              </a:defRPr>
            </a:lvl1pPr>
          </a:lstStyle>
          <a:p>
            <a:pPr>
              <a:defRPr/>
            </a:pPr>
            <a:fld id="{D3936EDB-0BD3-44A7-AEE9-3374155B7F4B}" type="datetimeFigureOut">
              <a:rPr lang="en-US"/>
              <a:pPr>
                <a:defRPr/>
              </a:pPr>
              <a:t>11/17/2015</a:t>
            </a:fld>
            <a:endParaRPr/>
          </a:p>
        </p:txBody>
      </p:sp>
      <p:sp>
        <p:nvSpPr>
          <p:cNvPr id="17" name="Footer Placeholder 4"/>
          <p:cNvSpPr>
            <a:spLocks noGrp="1"/>
          </p:cNvSpPr>
          <p:nvPr>
            <p:ph type="ftr" sz="quarter" idx="11"/>
          </p:nvPr>
        </p:nvSpPr>
        <p:spPr/>
        <p:txBody>
          <a:bodyPr/>
          <a:lstStyle>
            <a:lvl1pPr>
              <a:defRPr>
                <a:solidFill>
                  <a:schemeClr val="tx2"/>
                </a:solidFill>
              </a:defRPr>
            </a:lvl1pPr>
          </a:lstStyle>
          <a:p>
            <a:pPr>
              <a:defRPr/>
            </a:pPr>
            <a:endParaRPr/>
          </a:p>
        </p:txBody>
      </p:sp>
      <p:sp>
        <p:nvSpPr>
          <p:cNvPr id="18" name="Slide Number Placeholder 5"/>
          <p:cNvSpPr>
            <a:spLocks noGrp="1"/>
          </p:cNvSpPr>
          <p:nvPr>
            <p:ph type="sldNum" sz="quarter" idx="12"/>
          </p:nvPr>
        </p:nvSpPr>
        <p:spPr/>
        <p:txBody>
          <a:bodyPr/>
          <a:lstStyle>
            <a:lvl1pPr>
              <a:defRPr>
                <a:solidFill>
                  <a:schemeClr val="tx2"/>
                </a:solidFill>
              </a:defRPr>
            </a:lvl1pPr>
          </a:lstStyle>
          <a:p>
            <a:pPr>
              <a:defRPr/>
            </a:pPr>
            <a:fld id="{134C2C78-F8C0-4BCA-9C08-7A2D82E592BE}" type="slidenum">
              <a:rPr/>
              <a:pPr>
                <a:defRPr/>
              </a:pPr>
              <a:t>‹#›</a:t>
            </a:fld>
            <a:endParaRPr/>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B9019F5C-A45B-43F0-8EDD-1114DDD0400B}" type="datetimeFigureOut">
              <a:rPr lang="en-US"/>
              <a:pPr>
                <a:defRPr/>
              </a:pPr>
              <a:t>11/17/2015</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0AC534F6-299D-4704-B6F0-4F4ECC8F404B}" type="slidenum">
              <a:rPr/>
              <a:pPr>
                <a:defRPr/>
              </a:pPr>
              <a:t>‹#›</a:t>
            </a:fld>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F4126FF1-2907-4F18-A115-0D2704AA5A24}" type="datetimeFigureOut">
              <a:rPr lang="en-US"/>
              <a:pPr>
                <a:defRPr/>
              </a:pPr>
              <a:t>11/17/2015</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A6DD8655-3D86-4896-8B56-315E3B2859AD}" type="slidenum">
              <a:rPr/>
              <a:pPr>
                <a:defRPr/>
              </a:pPr>
              <a:t>‹#›</a:t>
            </a:fld>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2B748A17-319B-4758-AE9C-BDE151F87579}" type="datetimeFigureOut">
              <a:rPr lang="en-US"/>
              <a:pPr>
                <a:defRPr/>
              </a:pPr>
              <a:t>11/17/2015</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3284ED5B-80DF-4471-B350-85BFBCDBA2BF}" type="slidenum">
              <a:rPr/>
              <a:pPr>
                <a:defRPr/>
              </a:pPr>
              <a:t>‹#›</a:t>
            </a:fld>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12"/>
          <p:cNvGrpSpPr>
            <a:grpSpLocks/>
          </p:cNvGrpSpPr>
          <p:nvPr/>
        </p:nvGrpSpPr>
        <p:grpSpPr bwMode="auto">
          <a:xfrm>
            <a:off x="3273425" y="3475038"/>
            <a:ext cx="5641975" cy="55562"/>
            <a:chOff x="2455975" y="2588441"/>
            <a:chExt cx="4232051" cy="41148"/>
          </a:xfrm>
        </p:grpSpPr>
        <p:sp>
          <p:nvSpPr>
            <p:cNvPr id="5" name="Oval 13"/>
            <p:cNvSpPr/>
            <p:nvPr/>
          </p:nvSpPr>
          <p:spPr>
            <a:xfrm>
              <a:off x="6642776" y="2588441"/>
              <a:ext cx="45250" cy="41148"/>
            </a:xfrm>
            <a:prstGeom prst="ellipse">
              <a:avLst/>
            </a:prstGeom>
            <a:solidFill>
              <a:schemeClr val="tx1"/>
            </a:solidFill>
            <a:ln w="26425" cap="flat" cmpd="sng" algn="ctr">
              <a:solidFill>
                <a:schemeClr val="tx1"/>
              </a:solidFill>
              <a:prstDash val="solid"/>
            </a:ln>
            <a:effectLst/>
          </p:spPr>
          <p:txBody>
            <a:bodyPr anchor="ctr"/>
            <a:lstStyle/>
            <a:p>
              <a:pPr algn="ctr" fontAlgn="auto">
                <a:spcBef>
                  <a:spcPts val="0"/>
                </a:spcBef>
                <a:spcAft>
                  <a:spcPts val="0"/>
                </a:spcAft>
                <a:defRPr/>
              </a:pPr>
              <a:endParaRPr kern="0">
                <a:solidFill>
                  <a:sysClr val="window" lastClr="FFFFFF"/>
                </a:solidFill>
                <a:latin typeface="Constantia"/>
                <a:cs typeface="+mn-cs"/>
              </a:endParaRPr>
            </a:p>
          </p:txBody>
        </p:sp>
        <p:sp>
          <p:nvSpPr>
            <p:cNvPr id="6" name="Oval 14"/>
            <p:cNvSpPr/>
            <p:nvPr/>
          </p:nvSpPr>
          <p:spPr>
            <a:xfrm>
              <a:off x="2455975" y="2588441"/>
              <a:ext cx="45250" cy="41148"/>
            </a:xfrm>
            <a:prstGeom prst="ellipse">
              <a:avLst/>
            </a:prstGeom>
            <a:solidFill>
              <a:schemeClr val="tx1"/>
            </a:solidFill>
            <a:ln w="26425" cap="flat" cmpd="sng" algn="ctr">
              <a:solidFill>
                <a:schemeClr val="tx1"/>
              </a:solidFill>
              <a:prstDash val="solid"/>
            </a:ln>
            <a:effectLst/>
          </p:spPr>
          <p:txBody>
            <a:bodyPr anchor="ctr"/>
            <a:lstStyle/>
            <a:p>
              <a:pPr algn="ctr" fontAlgn="auto">
                <a:spcBef>
                  <a:spcPts val="0"/>
                </a:spcBef>
                <a:spcAft>
                  <a:spcPts val="0"/>
                </a:spcAft>
                <a:defRPr/>
              </a:pPr>
              <a:endParaRPr kern="0">
                <a:solidFill>
                  <a:sysClr val="window" lastClr="FFFFFF"/>
                </a:solidFill>
                <a:latin typeface="Constantia"/>
                <a:cs typeface="+mn-cs"/>
              </a:endParaRPr>
            </a:p>
          </p:txBody>
        </p:sp>
        <p:grpSp>
          <p:nvGrpSpPr>
            <p:cNvPr id="7" name="Group 15"/>
            <p:cNvGrpSpPr>
              <a:grpSpLocks/>
            </p:cNvGrpSpPr>
            <p:nvPr/>
          </p:nvGrpSpPr>
          <p:grpSpPr bwMode="auto">
            <a:xfrm>
              <a:off x="2563229" y="2594391"/>
              <a:ext cx="4023360" cy="29249"/>
              <a:chOff x="2550323" y="3458731"/>
              <a:chExt cx="4023360" cy="38998"/>
            </a:xfrm>
          </p:grpSpPr>
          <p:cxnSp>
            <p:nvCxnSpPr>
              <p:cNvPr id="8" name="Straight Connector 16"/>
              <p:cNvCxnSpPr>
                <a:cxnSpLocks noChangeShapeType="1"/>
              </p:cNvCxnSpPr>
              <p:nvPr/>
            </p:nvCxnSpPr>
            <p:spPr bwMode="auto">
              <a:xfrm>
                <a:off x="2550323" y="3458731"/>
                <a:ext cx="4023360" cy="0"/>
              </a:xfrm>
              <a:prstGeom prst="line">
                <a:avLst/>
              </a:prstGeom>
              <a:noFill/>
              <a:ln w="12700" algn="ctr">
                <a:solidFill>
                  <a:schemeClr val="tx1"/>
                </a:solidFill>
                <a:round/>
                <a:headEnd/>
                <a:tailEnd/>
              </a:ln>
            </p:spPr>
          </p:cxnSp>
          <p:cxnSp>
            <p:nvCxnSpPr>
              <p:cNvPr id="9" name="Straight Connector 17"/>
              <p:cNvCxnSpPr>
                <a:cxnSpLocks noChangeShapeType="1"/>
              </p:cNvCxnSpPr>
              <p:nvPr/>
            </p:nvCxnSpPr>
            <p:spPr bwMode="auto">
              <a:xfrm>
                <a:off x="2550323" y="3497729"/>
                <a:ext cx="4023360" cy="0"/>
              </a:xfrm>
              <a:prstGeom prst="line">
                <a:avLst/>
              </a:prstGeom>
              <a:noFill/>
              <a:ln w="12700" algn="ctr">
                <a:solidFill>
                  <a:schemeClr val="tx1"/>
                </a:solidFill>
                <a:round/>
                <a:headEnd/>
                <a:tailEnd/>
              </a:ln>
            </p:spPr>
          </p:cxnSp>
        </p:grpSp>
      </p:grpSp>
      <p:sp>
        <p:nvSpPr>
          <p:cNvPr id="2" name="Title 1"/>
          <p:cNvSpPr>
            <a:spLocks noGrp="1"/>
          </p:cNvSpPr>
          <p:nvPr>
            <p:ph type="title"/>
          </p:nvPr>
        </p:nvSpPr>
        <p:spPr>
          <a:xfrm>
            <a:off x="1422030" y="990599"/>
            <a:ext cx="9344765" cy="2235203"/>
          </a:xfrm>
        </p:spPr>
        <p:txBody>
          <a:bodyPr>
            <a:normAutofit/>
          </a:bodyPr>
          <a:lstStyle>
            <a:lvl1pPr algn="ctr">
              <a:lnSpc>
                <a:spcPct val="9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422030" y="3733800"/>
            <a:ext cx="9344765" cy="1219200"/>
          </a:xfrm>
        </p:spPr>
        <p:txBody>
          <a:bodyPr/>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E3529FD3-3533-4897-BCF4-6477CDC4EFCF}" type="datetimeFigureOut">
              <a:rPr lang="en-US"/>
              <a:pPr>
                <a:defRPr/>
              </a:pPr>
              <a:t>11/17/2015</a:t>
            </a:fld>
            <a:endParaRPr/>
          </a:p>
        </p:txBody>
      </p:sp>
      <p:sp>
        <p:nvSpPr>
          <p:cNvPr id="11" name="Footer Placeholder 4"/>
          <p:cNvSpPr>
            <a:spLocks noGrp="1"/>
          </p:cNvSpPr>
          <p:nvPr>
            <p:ph type="ftr" sz="quarter" idx="11"/>
          </p:nvPr>
        </p:nvSpPr>
        <p:spPr/>
        <p:txBody>
          <a:bodyPr/>
          <a:lstStyle>
            <a:lvl1pPr>
              <a:defRPr/>
            </a:lvl1pPr>
          </a:lstStyle>
          <a:p>
            <a:pPr>
              <a:defRPr/>
            </a:pPr>
            <a:endParaRPr/>
          </a:p>
        </p:txBody>
      </p:sp>
      <p:sp>
        <p:nvSpPr>
          <p:cNvPr id="12" name="Slide Number Placeholder 5"/>
          <p:cNvSpPr>
            <a:spLocks noGrp="1"/>
          </p:cNvSpPr>
          <p:nvPr>
            <p:ph type="sldNum" sz="quarter" idx="12"/>
          </p:nvPr>
        </p:nvSpPr>
        <p:spPr/>
        <p:txBody>
          <a:bodyPr/>
          <a:lstStyle>
            <a:lvl1pPr>
              <a:defRPr/>
            </a:lvl1pPr>
          </a:lstStyle>
          <a:p>
            <a:pPr>
              <a:defRPr/>
            </a:pPr>
            <a:fld id="{D3207013-523E-4701-A58E-F2AE8E33C26B}" type="slidenum">
              <a:rPr/>
              <a:pPr>
                <a:defRPr/>
              </a:pPr>
              <a:t>‹#›</a:t>
            </a:fld>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2A38F42E-CD02-4ABA-817E-0F77F3F863CC}" type="datetimeFigureOut">
              <a:rPr lang="en-US"/>
              <a:pPr>
                <a:defRPr/>
              </a:pPr>
              <a:t>11/17/2015</a:t>
            </a:fld>
            <a:endParaRPr/>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a:lvl1pPr>
          </a:lstStyle>
          <a:p>
            <a:pPr>
              <a:defRPr/>
            </a:pPr>
            <a:fld id="{90488C27-ED42-4C71-8563-5FDE5A1C943A}" type="slidenum">
              <a:rPr/>
              <a:pPr>
                <a:defRPr/>
              </a:pPr>
              <a:t>‹#›</a:t>
            </a:fld>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626D75AA-C391-4379-A766-209B819C872B}" type="datetimeFigureOut">
              <a:rPr lang="en-US"/>
              <a:pPr>
                <a:defRPr/>
              </a:pPr>
              <a:t>11/17/2015</a:t>
            </a:fld>
            <a:endParaRPr/>
          </a:p>
        </p:txBody>
      </p:sp>
      <p:sp>
        <p:nvSpPr>
          <p:cNvPr id="8" name="Footer Placeholder 4"/>
          <p:cNvSpPr>
            <a:spLocks noGrp="1"/>
          </p:cNvSpPr>
          <p:nvPr>
            <p:ph type="ftr" sz="quarter" idx="11"/>
          </p:nvPr>
        </p:nvSpPr>
        <p:spPr/>
        <p:txBody>
          <a:bodyPr/>
          <a:lstStyle>
            <a:lvl1pPr>
              <a:defRPr/>
            </a:lvl1pPr>
          </a:lstStyle>
          <a:p>
            <a:pPr>
              <a:defRPr/>
            </a:pPr>
            <a:endParaRPr/>
          </a:p>
        </p:txBody>
      </p:sp>
      <p:sp>
        <p:nvSpPr>
          <p:cNvPr id="9" name="Slide Number Placeholder 5"/>
          <p:cNvSpPr>
            <a:spLocks noGrp="1"/>
          </p:cNvSpPr>
          <p:nvPr>
            <p:ph type="sldNum" sz="quarter" idx="12"/>
          </p:nvPr>
        </p:nvSpPr>
        <p:spPr/>
        <p:txBody>
          <a:bodyPr/>
          <a:lstStyle>
            <a:lvl1pPr>
              <a:defRPr/>
            </a:lvl1pPr>
          </a:lstStyle>
          <a:p>
            <a:pPr>
              <a:defRPr/>
            </a:pPr>
            <a:fld id="{FF8C381D-47E4-416D-8A88-4F59733709A7}" type="slidenum">
              <a:rPr/>
              <a:pPr>
                <a:defRPr/>
              </a:pPr>
              <a:t>‹#›</a:t>
            </a:fld>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9A8234D4-346A-4F0E-999A-D31E40472C11}" type="datetimeFigureOut">
              <a:rPr lang="en-US"/>
              <a:pPr>
                <a:defRPr/>
              </a:pPr>
              <a:t>11/17/2015</a:t>
            </a:fld>
            <a:endParaRPr/>
          </a:p>
        </p:txBody>
      </p:sp>
      <p:sp>
        <p:nvSpPr>
          <p:cNvPr id="4" name="Footer Placeholder 4"/>
          <p:cNvSpPr>
            <a:spLocks noGrp="1"/>
          </p:cNvSpPr>
          <p:nvPr>
            <p:ph type="ftr" sz="quarter" idx="11"/>
          </p:nvPr>
        </p:nvSpPr>
        <p:spPr/>
        <p:txBody>
          <a:bodyPr/>
          <a:lstStyle>
            <a:lvl1pPr>
              <a:defRPr/>
            </a:lvl1pPr>
          </a:lstStyle>
          <a:p>
            <a:pPr>
              <a:defRPr/>
            </a:pPr>
            <a:endParaRPr/>
          </a:p>
        </p:txBody>
      </p:sp>
      <p:sp>
        <p:nvSpPr>
          <p:cNvPr id="5" name="Slide Number Placeholder 5"/>
          <p:cNvSpPr>
            <a:spLocks noGrp="1"/>
          </p:cNvSpPr>
          <p:nvPr>
            <p:ph type="sldNum" sz="quarter" idx="12"/>
          </p:nvPr>
        </p:nvSpPr>
        <p:spPr/>
        <p:txBody>
          <a:bodyPr/>
          <a:lstStyle>
            <a:lvl1pPr>
              <a:defRPr/>
            </a:lvl1pPr>
          </a:lstStyle>
          <a:p>
            <a:pPr>
              <a:defRPr/>
            </a:pPr>
            <a:fld id="{EAC47AFC-29B4-46A0-A1F5-65323E8018B2}" type="slidenum">
              <a:rPr/>
              <a:pPr>
                <a:defRPr/>
              </a:pPr>
              <a:t>‹#›</a:t>
            </a:fld>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FD5F90-B5D4-4A58-B145-19D794A583B8}" type="datetimeFigureOut">
              <a:rPr lang="en-US"/>
              <a:pPr>
                <a:defRPr/>
              </a:pPr>
              <a:t>11/17/2015</a:t>
            </a:fld>
            <a:endParaRPr/>
          </a:p>
        </p:txBody>
      </p:sp>
      <p:sp>
        <p:nvSpPr>
          <p:cNvPr id="3" name="Footer Placeholder 4"/>
          <p:cNvSpPr>
            <a:spLocks noGrp="1"/>
          </p:cNvSpPr>
          <p:nvPr>
            <p:ph type="ftr" sz="quarter" idx="11"/>
          </p:nvPr>
        </p:nvSpPr>
        <p:spPr/>
        <p:txBody>
          <a:bodyPr/>
          <a:lstStyle>
            <a:lvl1pPr>
              <a:defRPr/>
            </a:lvl1pPr>
          </a:lstStyle>
          <a:p>
            <a:pPr>
              <a:defRPr/>
            </a:pPr>
            <a:endParaRPr/>
          </a:p>
        </p:txBody>
      </p:sp>
      <p:sp>
        <p:nvSpPr>
          <p:cNvPr id="4" name="Slide Number Placeholder 5"/>
          <p:cNvSpPr>
            <a:spLocks noGrp="1"/>
          </p:cNvSpPr>
          <p:nvPr>
            <p:ph type="sldNum" sz="quarter" idx="12"/>
          </p:nvPr>
        </p:nvSpPr>
        <p:spPr/>
        <p:txBody>
          <a:bodyPr/>
          <a:lstStyle>
            <a:lvl1pPr>
              <a:defRPr/>
            </a:lvl1pPr>
          </a:lstStyle>
          <a:p>
            <a:pPr>
              <a:defRPr/>
            </a:pPr>
            <a:fld id="{DD310E59-F243-4D8B-B282-B2B5777A399E}" type="slidenum">
              <a:rPr/>
              <a:pPr>
                <a:defRPr/>
              </a:pPr>
              <a:t>‹#›</a:t>
            </a:fld>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B43031-4E6D-47F1-A062-C256186521DA}" type="datetimeFigureOut">
              <a:rPr lang="en-US"/>
              <a:pPr>
                <a:defRPr/>
              </a:pPr>
              <a:t>11/17/2015</a:t>
            </a:fld>
            <a:endParaRPr/>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a:lvl1pPr>
          </a:lstStyle>
          <a:p>
            <a:pPr>
              <a:defRPr/>
            </a:pPr>
            <a:fld id="{496E149B-AD24-425D-98B2-968FE11283B3}" type="slidenum">
              <a:rPr/>
              <a:pPr>
                <a:defRPr/>
              </a:pPr>
              <a:t>‹#›</a:t>
            </a:fld>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a:xfrm>
            <a:off x="1219200" y="1803400"/>
            <a:ext cx="6602413"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a:p>
        </p:txBody>
      </p:sp>
      <p:sp>
        <p:nvSpPr>
          <p:cNvPr id="2" name="Title 1"/>
          <p:cNvSpPr>
            <a:spLocks noGrp="1"/>
          </p:cNvSpPr>
          <p:nvPr>
            <p:ph type="title"/>
          </p:nvPr>
        </p:nvSpPr>
        <p:spPr/>
        <p:txBody>
          <a:bodyPr>
            <a:norm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C0F732A8-8AA2-437A-A377-C2E658AD80FC}" type="datetimeFigureOut">
              <a:rPr lang="en-US"/>
              <a:pPr>
                <a:defRPr/>
              </a:pPr>
              <a:t>11/17/2015</a:t>
            </a:fld>
            <a:endParaRPr/>
          </a:p>
        </p:txBody>
      </p:sp>
      <p:sp>
        <p:nvSpPr>
          <p:cNvPr id="7" name="Footer Placeholder 5"/>
          <p:cNvSpPr>
            <a:spLocks noGrp="1"/>
          </p:cNvSpPr>
          <p:nvPr>
            <p:ph type="ftr" sz="quarter" idx="11"/>
          </p:nvPr>
        </p:nvSpPr>
        <p:spPr/>
        <p:txBody>
          <a:bodyPr/>
          <a:lstStyle>
            <a:lvl1pPr>
              <a:defRPr/>
            </a:lvl1pPr>
          </a:lstStyle>
          <a:p>
            <a:pPr>
              <a:defRPr/>
            </a:pPr>
            <a:endParaRPr/>
          </a:p>
        </p:txBody>
      </p:sp>
      <p:sp>
        <p:nvSpPr>
          <p:cNvPr id="8" name="Slide Number Placeholder 6"/>
          <p:cNvSpPr>
            <a:spLocks noGrp="1"/>
          </p:cNvSpPr>
          <p:nvPr>
            <p:ph type="sldNum" sz="quarter" idx="12"/>
          </p:nvPr>
        </p:nvSpPr>
        <p:spPr/>
        <p:txBody>
          <a:bodyPr/>
          <a:lstStyle>
            <a:lvl1pPr>
              <a:defRPr/>
            </a:lvl1pPr>
          </a:lstStyle>
          <a:p>
            <a:pPr>
              <a:defRPr/>
            </a:pPr>
            <a:fld id="{F60CE279-F5D0-43D3-B725-C1696DCF5BE9}" type="slidenum">
              <a:rPr/>
              <a:pPr>
                <a:defRPr/>
              </a:pPr>
              <a:t>‹#›</a:t>
            </a:fld>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anchor="ctr"/>
          <a:lstStyle/>
          <a:p>
            <a:pPr algn="ctr" fontAlgn="auto">
              <a:spcBef>
                <a:spcPts val="0"/>
              </a:spcBef>
              <a:spcAft>
                <a:spcPts val="0"/>
              </a:spcAft>
              <a:defRPr/>
            </a:pP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a:p>
        </p:txBody>
      </p:sp>
      <p:sp>
        <p:nvSpPr>
          <p:cNvPr id="1032" name="Title Placeholder 1"/>
          <p:cNvSpPr>
            <a:spLocks noGrp="1"/>
          </p:cNvSpPr>
          <p:nvPr>
            <p:ph type="title"/>
          </p:nvPr>
        </p:nvSpPr>
        <p:spPr bwMode="auto">
          <a:xfrm>
            <a:off x="1219200" y="431800"/>
            <a:ext cx="9750425" cy="1168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3" name="Text Placeholder 2"/>
          <p:cNvSpPr>
            <a:spLocks noGrp="1"/>
          </p:cNvSpPr>
          <p:nvPr>
            <p:ph type="body" idx="1"/>
          </p:nvPr>
        </p:nvSpPr>
        <p:spPr bwMode="auto">
          <a:xfrm>
            <a:off x="1219200" y="1803400"/>
            <a:ext cx="9750425"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837613" y="6172200"/>
            <a:ext cx="1217612" cy="304800"/>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mn-lt"/>
                <a:cs typeface="+mn-cs"/>
              </a:defRPr>
            </a:lvl1pPr>
          </a:lstStyle>
          <a:p>
            <a:pPr>
              <a:defRPr/>
            </a:pPr>
            <a:fld id="{0E04E84B-D8DF-4AD8-A21C-35A8233F2C59}" type="datetimeFigureOut">
              <a:rPr lang="en-US"/>
              <a:pPr>
                <a:defRPr/>
              </a:pPr>
              <a:t>11/17/2015</a:t>
            </a:fld>
            <a:endParaRPr/>
          </a:p>
        </p:txBody>
      </p:sp>
      <p:sp>
        <p:nvSpPr>
          <p:cNvPr id="5" name="Footer Placeholder 4"/>
          <p:cNvSpPr>
            <a:spLocks noGrp="1"/>
          </p:cNvSpPr>
          <p:nvPr>
            <p:ph type="ftr" sz="quarter" idx="3"/>
          </p:nvPr>
        </p:nvSpPr>
        <p:spPr>
          <a:xfrm>
            <a:off x="1219200" y="6172200"/>
            <a:ext cx="7415213" cy="304800"/>
          </a:xfrm>
          <a:prstGeom prst="rect">
            <a:avLst/>
          </a:prstGeom>
        </p:spPr>
        <p:txBody>
          <a:bodyPr vert="horz" lIns="91440" tIns="45720" rIns="91440" bIns="45720" rtlCol="0" anchor="ctr"/>
          <a:lstStyle>
            <a:lvl1pPr algn="l" fontAlgn="auto">
              <a:spcBef>
                <a:spcPts val="0"/>
              </a:spcBef>
              <a:spcAft>
                <a:spcPts val="0"/>
              </a:spcAft>
              <a:defRPr sz="1100">
                <a:solidFill>
                  <a:schemeClr val="tx1"/>
                </a:solidFill>
                <a:latin typeface="+mn-lt"/>
                <a:cs typeface="+mn-cs"/>
              </a:defRPr>
            </a:lvl1pPr>
          </a:lstStyle>
          <a:p>
            <a:pPr>
              <a:defRPr/>
            </a:pPr>
            <a:endParaRPr/>
          </a:p>
        </p:txBody>
      </p:sp>
      <p:sp>
        <p:nvSpPr>
          <p:cNvPr id="6" name="Slide Number Placeholder 5"/>
          <p:cNvSpPr>
            <a:spLocks noGrp="1"/>
          </p:cNvSpPr>
          <p:nvPr>
            <p:ph type="sldNum" sz="quarter" idx="4"/>
          </p:nvPr>
        </p:nvSpPr>
        <p:spPr>
          <a:xfrm>
            <a:off x="10258425" y="6172200"/>
            <a:ext cx="711200" cy="304800"/>
          </a:xfrm>
          <a:prstGeom prst="rect">
            <a:avLst/>
          </a:prstGeom>
        </p:spPr>
        <p:txBody>
          <a:bodyPr vert="horz" lIns="91440" tIns="45720" rIns="91440" bIns="45720" rtlCol="0" anchor="ctr"/>
          <a:lstStyle>
            <a:lvl1pPr algn="r" fontAlgn="auto">
              <a:spcBef>
                <a:spcPts val="0"/>
              </a:spcBef>
              <a:spcAft>
                <a:spcPts val="0"/>
              </a:spcAft>
              <a:defRPr sz="1100">
                <a:solidFill>
                  <a:schemeClr val="tx1"/>
                </a:solidFill>
                <a:latin typeface="+mn-lt"/>
                <a:cs typeface="+mn-cs"/>
              </a:defRPr>
            </a:lvl1pPr>
          </a:lstStyle>
          <a:p>
            <a:pPr>
              <a:defRPr/>
            </a:pPr>
            <a:fld id="{0154242D-5E85-47F1-8A88-416553521233}"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768" r:id="rId1"/>
    <p:sldLayoutId id="2147483767" r:id="rId2"/>
    <p:sldLayoutId id="2147483769" r:id="rId3"/>
    <p:sldLayoutId id="2147483766" r:id="rId4"/>
    <p:sldLayoutId id="2147483765" r:id="rId5"/>
    <p:sldLayoutId id="2147483764" r:id="rId6"/>
    <p:sldLayoutId id="2147483763" r:id="rId7"/>
    <p:sldLayoutId id="2147483762" r:id="rId8"/>
    <p:sldLayoutId id="2147483770" r:id="rId9"/>
    <p:sldLayoutId id="2147483761" r:id="rId10"/>
    <p:sldLayoutId id="2147483760" r:id="rId11"/>
  </p:sldLayoutIdLst>
  <p:transition spd="med">
    <p:fade/>
  </p:transition>
  <p:timing>
    <p:tnLst>
      <p:par>
        <p:cTn id="1" dur="indefinite" restart="never" nodeType="tmRoot"/>
      </p:par>
    </p:tnLst>
  </p:timing>
  <p:txStyles>
    <p:titleStyle>
      <a:lvl1pPr algn="l" rtl="0" eaLnBrk="0" fontAlgn="base" hangingPunct="0">
        <a:spcBef>
          <a:spcPct val="0"/>
        </a:spcBef>
        <a:spcAft>
          <a:spcPct val="0"/>
        </a:spcAft>
        <a:defRPr sz="3200" kern="1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Constantia" pitchFamily="18" charset="0"/>
        </a:defRPr>
      </a:lvl2pPr>
      <a:lvl3pPr algn="l" rtl="0" eaLnBrk="0" fontAlgn="base" hangingPunct="0">
        <a:spcBef>
          <a:spcPct val="0"/>
        </a:spcBef>
        <a:spcAft>
          <a:spcPct val="0"/>
        </a:spcAft>
        <a:defRPr sz="3200">
          <a:solidFill>
            <a:schemeClr val="tx1"/>
          </a:solidFill>
          <a:latin typeface="Constantia" pitchFamily="18" charset="0"/>
        </a:defRPr>
      </a:lvl3pPr>
      <a:lvl4pPr algn="l" rtl="0" eaLnBrk="0" fontAlgn="base" hangingPunct="0">
        <a:spcBef>
          <a:spcPct val="0"/>
        </a:spcBef>
        <a:spcAft>
          <a:spcPct val="0"/>
        </a:spcAft>
        <a:defRPr sz="3200">
          <a:solidFill>
            <a:schemeClr val="tx1"/>
          </a:solidFill>
          <a:latin typeface="Constantia" pitchFamily="18" charset="0"/>
        </a:defRPr>
      </a:lvl4pPr>
      <a:lvl5pPr algn="l" rtl="0" eaLnBrk="0" fontAlgn="base" hangingPunct="0">
        <a:spcBef>
          <a:spcPct val="0"/>
        </a:spcBef>
        <a:spcAft>
          <a:spcPct val="0"/>
        </a:spcAft>
        <a:defRPr sz="3200">
          <a:solidFill>
            <a:schemeClr val="tx1"/>
          </a:solidFill>
          <a:latin typeface="Constantia" pitchFamily="18" charset="0"/>
        </a:defRPr>
      </a:lvl5pPr>
      <a:lvl6pPr marL="457200" algn="l" rtl="0" fontAlgn="base">
        <a:spcBef>
          <a:spcPct val="0"/>
        </a:spcBef>
        <a:spcAft>
          <a:spcPct val="0"/>
        </a:spcAft>
        <a:defRPr sz="3200">
          <a:solidFill>
            <a:schemeClr val="tx1"/>
          </a:solidFill>
          <a:latin typeface="Constantia" pitchFamily="18" charset="0"/>
        </a:defRPr>
      </a:lvl6pPr>
      <a:lvl7pPr marL="914400" algn="l" rtl="0" fontAlgn="base">
        <a:spcBef>
          <a:spcPct val="0"/>
        </a:spcBef>
        <a:spcAft>
          <a:spcPct val="0"/>
        </a:spcAft>
        <a:defRPr sz="3200">
          <a:solidFill>
            <a:schemeClr val="tx1"/>
          </a:solidFill>
          <a:latin typeface="Constantia" pitchFamily="18" charset="0"/>
        </a:defRPr>
      </a:lvl7pPr>
      <a:lvl8pPr marL="1371600" algn="l" rtl="0" fontAlgn="base">
        <a:spcBef>
          <a:spcPct val="0"/>
        </a:spcBef>
        <a:spcAft>
          <a:spcPct val="0"/>
        </a:spcAft>
        <a:defRPr sz="3200">
          <a:solidFill>
            <a:schemeClr val="tx1"/>
          </a:solidFill>
          <a:latin typeface="Constantia" pitchFamily="18" charset="0"/>
        </a:defRPr>
      </a:lvl8pPr>
      <a:lvl9pPr marL="1828800" algn="l" rtl="0" fontAlgn="base">
        <a:spcBef>
          <a:spcPct val="0"/>
        </a:spcBef>
        <a:spcAft>
          <a:spcPct val="0"/>
        </a:spcAft>
        <a:defRPr sz="3200">
          <a:solidFill>
            <a:schemeClr val="tx1"/>
          </a:solidFill>
          <a:latin typeface="Constantia" pitchFamily="18" charset="0"/>
        </a:defRPr>
      </a:lvl9pPr>
    </p:titleStyle>
    <p:bodyStyle>
      <a:lvl1pPr marL="246063" indent="-246063" algn="l" rtl="0" eaLnBrk="0" fontAlgn="base" hangingPunct="0">
        <a:lnSpc>
          <a:spcPct val="90000"/>
        </a:lnSpc>
        <a:spcBef>
          <a:spcPts val="1800"/>
        </a:spcBef>
        <a:spcAft>
          <a:spcPct val="0"/>
        </a:spcAft>
        <a:buClr>
          <a:schemeClr val="tx1"/>
        </a:buClr>
        <a:buFont typeface="Arial" charset="0"/>
        <a:buChar char="•"/>
        <a:defRPr sz="2400" kern="1200">
          <a:solidFill>
            <a:schemeClr val="tx1"/>
          </a:solidFill>
          <a:latin typeface="+mn-lt"/>
          <a:ea typeface="+mn-ea"/>
          <a:cs typeface="+mn-cs"/>
        </a:defRPr>
      </a:lvl1pPr>
      <a:lvl2pPr marL="547688" indent="-246063" algn="l" rtl="0" eaLnBrk="0" fontAlgn="base" hangingPunct="0">
        <a:lnSpc>
          <a:spcPct val="90000"/>
        </a:lnSpc>
        <a:spcBef>
          <a:spcPts val="800"/>
        </a:spcBef>
        <a:spcAft>
          <a:spcPct val="0"/>
        </a:spcAft>
        <a:buClr>
          <a:schemeClr val="tx1"/>
        </a:buClr>
        <a:buFont typeface="Arial" charset="0"/>
        <a:buChar char="•"/>
        <a:defRPr sz="2000" kern="1200">
          <a:solidFill>
            <a:schemeClr val="tx1"/>
          </a:solidFill>
          <a:latin typeface="+mn-lt"/>
          <a:ea typeface="+mn-ea"/>
          <a:cs typeface="+mn-cs"/>
        </a:defRPr>
      </a:lvl2pPr>
      <a:lvl3pPr marL="849313" indent="-246063" algn="l" rtl="0" eaLnBrk="0" fontAlgn="base" hangingPunct="0">
        <a:lnSpc>
          <a:spcPct val="90000"/>
        </a:lnSpc>
        <a:spcBef>
          <a:spcPts val="800"/>
        </a:spcBef>
        <a:spcAft>
          <a:spcPct val="0"/>
        </a:spcAft>
        <a:buClr>
          <a:schemeClr val="tx1"/>
        </a:buClr>
        <a:buFont typeface="Arial" charset="0"/>
        <a:buChar char="•"/>
        <a:defRPr kern="1200">
          <a:solidFill>
            <a:schemeClr val="tx1"/>
          </a:solidFill>
          <a:latin typeface="+mn-lt"/>
          <a:ea typeface="+mn-ea"/>
          <a:cs typeface="+mn-cs"/>
        </a:defRPr>
      </a:lvl3pPr>
      <a:lvl4pPr marL="1150938" indent="-246063" algn="l" rtl="0" eaLnBrk="0" fontAlgn="base" hangingPunct="0">
        <a:lnSpc>
          <a:spcPct val="90000"/>
        </a:lnSpc>
        <a:spcBef>
          <a:spcPts val="800"/>
        </a:spcBef>
        <a:spcAft>
          <a:spcPct val="0"/>
        </a:spcAft>
        <a:buClr>
          <a:schemeClr val="tx1"/>
        </a:buClr>
        <a:buFont typeface="Arial" charset="0"/>
        <a:buChar char="•"/>
        <a:defRPr sz="1600" kern="1200">
          <a:solidFill>
            <a:schemeClr val="tx1"/>
          </a:solidFill>
          <a:latin typeface="+mn-lt"/>
          <a:ea typeface="+mn-ea"/>
          <a:cs typeface="+mn-cs"/>
        </a:defRPr>
      </a:lvl4pPr>
      <a:lvl5pPr marL="1452563" indent="-246063" algn="l" rtl="0" eaLnBrk="0" fontAlgn="base" hangingPunct="0">
        <a:lnSpc>
          <a:spcPct val="90000"/>
        </a:lnSpc>
        <a:spcBef>
          <a:spcPts val="800"/>
        </a:spcBef>
        <a:spcAft>
          <a:spcPct val="0"/>
        </a:spcAft>
        <a:buClr>
          <a:schemeClr val="tx1"/>
        </a:buClr>
        <a:buFont typeface="Arial"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1217613" y="1524000"/>
            <a:ext cx="9436100" cy="1625600"/>
          </a:xfrm>
        </p:spPr>
        <p:txBody>
          <a:bodyPr/>
          <a:lstStyle/>
          <a:p>
            <a:pPr eaLnBrk="1" hangingPunct="1"/>
            <a:r>
              <a:rPr lang="en-US" smtClean="0"/>
              <a:t>Social Justice and Harry Potter</a:t>
            </a:r>
            <a:br>
              <a:rPr lang="en-US" smtClean="0"/>
            </a:br>
            <a:r>
              <a:rPr lang="en-US" sz="1800" smtClean="0"/>
              <a:t>Submitted by </a:t>
            </a:r>
            <a:r>
              <a:rPr lang="en-US" sz="1800" b="1" smtClean="0">
                <a:solidFill>
                  <a:schemeClr val="tx1"/>
                </a:solidFill>
              </a:rPr>
              <a:t>Kendall Varin, University of Idaho</a:t>
            </a:r>
          </a:p>
        </p:txBody>
      </p:sp>
      <p:sp>
        <p:nvSpPr>
          <p:cNvPr id="3" name="Subtitle 2"/>
          <p:cNvSpPr>
            <a:spLocks noGrp="1"/>
          </p:cNvSpPr>
          <p:nvPr>
            <p:ph type="subTitle" idx="1"/>
          </p:nvPr>
        </p:nvSpPr>
        <p:spPr>
          <a:xfrm>
            <a:off x="1382713" y="3657600"/>
            <a:ext cx="9429750" cy="990600"/>
          </a:xfrm>
        </p:spPr>
        <p:txBody>
          <a:bodyPr rtlCol="0"/>
          <a:lstStyle/>
          <a:p>
            <a:pPr eaLnBrk="1" fontAlgn="auto" hangingPunct="1">
              <a:spcAft>
                <a:spcPts val="0"/>
              </a:spcAft>
              <a:buFont typeface="Arial" pitchFamily="34" charset="0"/>
              <a:buNone/>
              <a:defRPr/>
            </a:pPr>
            <a:r>
              <a:rPr lang="en-US" dirty="0" smtClean="0"/>
              <a:t>Based on an article by </a:t>
            </a:r>
            <a:r>
              <a:rPr lang="en-US" dirty="0" err="1" smtClean="0"/>
              <a:t>krystie</a:t>
            </a:r>
            <a:r>
              <a:rPr lang="en-US" dirty="0" smtClean="0"/>
              <a:t> lee </a:t>
            </a:r>
            <a:r>
              <a:rPr lang="en-US" dirty="0" err="1" smtClean="0"/>
              <a:t>yandoli</a:t>
            </a:r>
            <a:r>
              <a:rPr lang="en-US" dirty="0" smtClean="0"/>
              <a:t> </a:t>
            </a:r>
          </a:p>
          <a:p>
            <a:pPr eaLnBrk="1" fontAlgn="auto" hangingPunct="1">
              <a:spcAft>
                <a:spcPts val="0"/>
              </a:spcAft>
              <a:buFont typeface="Arial" pitchFamily="34" charset="0"/>
              <a:buNone/>
              <a:defRPr/>
            </a:pPr>
            <a:r>
              <a:rPr lang="en-US" dirty="0" smtClean="0"/>
              <a:t>And the Harry Potter Series (Warner Bros)</a:t>
            </a:r>
            <a:endParaRPr lang="en-US"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9. Injustices Operate Within Systems</a:t>
            </a:r>
          </a:p>
        </p:txBody>
      </p:sp>
      <p:sp>
        <p:nvSpPr>
          <p:cNvPr id="3" name="Content Placeholder 2"/>
          <p:cNvSpPr>
            <a:spLocks noGrp="1"/>
          </p:cNvSpPr>
          <p:nvPr>
            <p:ph idx="1"/>
          </p:nvPr>
        </p:nvSpPr>
        <p:spPr>
          <a:xfrm>
            <a:off x="1219200" y="1803400"/>
            <a:ext cx="9750425" cy="2235200"/>
          </a:xfrm>
        </p:spPr>
        <p:txBody>
          <a:bodyPr rtlCol="0">
            <a:normAutofit lnSpcReduction="10000"/>
          </a:bodyPr>
          <a:lstStyle/>
          <a:p>
            <a:pPr marL="0" indent="0" eaLnBrk="1" fontAlgn="auto" hangingPunct="1">
              <a:spcAft>
                <a:spcPts val="0"/>
              </a:spcAft>
              <a:buFont typeface="Arial" pitchFamily="34" charset="0"/>
              <a:buNone/>
              <a:defRPr/>
            </a:pPr>
            <a:r>
              <a:rPr lang="en-US" dirty="0"/>
              <a:t>Inequalities and evils aren’t just isolated incidents, nor do they come about by coincidence. Discrimination against house-elves, Muggle-</a:t>
            </a:r>
            <a:r>
              <a:rPr lang="en-US" dirty="0" err="1"/>
              <a:t>borns</a:t>
            </a:r>
            <a:r>
              <a:rPr lang="en-US" dirty="0"/>
              <a:t>, and half-bloods occurs because of the social structures that exist in the wizarding world. Other instances of injustice — like professor </a:t>
            </a:r>
            <a:r>
              <a:rPr lang="en-US" dirty="0" err="1"/>
              <a:t>Umbridge’s</a:t>
            </a:r>
            <a:r>
              <a:rPr lang="en-US" dirty="0"/>
              <a:t> “disciplining” of students and how Hagrid is treated as a giant — are evidence of greater systems perpetuating different kinds of oppression.</a:t>
            </a:r>
          </a:p>
        </p:txBody>
      </p:sp>
      <p:pic>
        <p:nvPicPr>
          <p:cNvPr id="24579" name="Picture 2" descr="Injustices operate within systems."/>
          <p:cNvPicPr>
            <a:picLocks noChangeAspect="1" noChangeArrowheads="1"/>
          </p:cNvPicPr>
          <p:nvPr/>
        </p:nvPicPr>
        <p:blipFill>
          <a:blip r:embed="rId2"/>
          <a:srcRect/>
          <a:stretch>
            <a:fillRect/>
          </a:stretch>
        </p:blipFill>
        <p:spPr bwMode="auto">
          <a:xfrm>
            <a:off x="3503613" y="4178300"/>
            <a:ext cx="5257800" cy="2146300"/>
          </a:xfrm>
          <a:prstGeom prst="rect">
            <a:avLst/>
          </a:prstGeom>
          <a:noFill/>
          <a:ln w="9525">
            <a:noFill/>
            <a:miter lim="800000"/>
            <a:headEnd/>
            <a:tailEnd/>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smtClean="0"/>
              <a:t>10. Love is the Most Important Tool You Have</a:t>
            </a:r>
          </a:p>
        </p:txBody>
      </p:sp>
      <p:sp>
        <p:nvSpPr>
          <p:cNvPr id="25602" name="Content Placeholder 2"/>
          <p:cNvSpPr>
            <a:spLocks noGrp="1"/>
          </p:cNvSpPr>
          <p:nvPr>
            <p:ph idx="1"/>
          </p:nvPr>
        </p:nvSpPr>
        <p:spPr/>
        <p:txBody>
          <a:bodyPr/>
          <a:lstStyle/>
          <a:p>
            <a:pPr marL="0" indent="0" eaLnBrk="1" hangingPunct="1">
              <a:buFont typeface="Arial" charset="0"/>
              <a:buNone/>
            </a:pPr>
            <a:r>
              <a:rPr lang="en-US" smtClean="0"/>
              <a:t>One of the major themes in the entire series, love plays an essential role in overcoming the worst kinds of evil. It is a universal emotion that all human beings (and wizards) can relate to in one way or another, and is a major driving force behind social change. Love is strong enough to inspire Narcissa Malfoy to protect Harry against Voldemort because she wanted to know her son was safe and motivates characters like Fred Weasley to voluntarily sacrifice their lives for the greater good. Most importantly, it gives characters something worth fighting for. The world knows no greater force.</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Love is the most powerful tool you have."/>
          <p:cNvPicPr>
            <a:picLocks noChangeAspect="1" noChangeArrowheads="1"/>
          </p:cNvPicPr>
          <p:nvPr/>
        </p:nvPicPr>
        <p:blipFill>
          <a:blip r:embed="rId2"/>
          <a:srcRect/>
          <a:stretch>
            <a:fillRect/>
          </a:stretch>
        </p:blipFill>
        <p:spPr bwMode="auto">
          <a:xfrm>
            <a:off x="1827213" y="377825"/>
            <a:ext cx="8686800" cy="6138863"/>
          </a:xfrm>
          <a:prstGeom prst="rect">
            <a:avLst/>
          </a:prstGeom>
          <a:noFill/>
          <a:ln w="9525">
            <a:noFill/>
            <a:miter lim="800000"/>
            <a:headEnd/>
            <a:tailEnd/>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t>1. The Personal is Political</a:t>
            </a:r>
          </a:p>
        </p:txBody>
      </p:sp>
      <p:sp>
        <p:nvSpPr>
          <p:cNvPr id="16386" name="Content Placeholder 2"/>
          <p:cNvSpPr>
            <a:spLocks noGrp="1"/>
          </p:cNvSpPr>
          <p:nvPr>
            <p:ph idx="1"/>
          </p:nvPr>
        </p:nvSpPr>
        <p:spPr>
          <a:xfrm>
            <a:off x="1219200" y="1803400"/>
            <a:ext cx="5408613" cy="4267200"/>
          </a:xfrm>
        </p:spPr>
        <p:txBody>
          <a:bodyPr/>
          <a:lstStyle/>
          <a:p>
            <a:pPr marL="0" indent="0" eaLnBrk="1" hangingPunct="1">
              <a:buFont typeface="Arial" charset="0"/>
              <a:buNone/>
            </a:pPr>
            <a:r>
              <a:rPr lang="en-US" smtClean="0"/>
              <a:t>There’s no better way to understand how something affects society as a whole than to feel its implications on an individual level. Harry’s personal struggles are what make him such an effective agent for social change in the series. He lost his parents, godfather, and mentor all at the hands of Voldemort. Since he feels the impact of these issues so personally, it’s easier for him to see how they translate into larger political agendas.</a:t>
            </a:r>
          </a:p>
        </p:txBody>
      </p:sp>
      <p:pic>
        <p:nvPicPr>
          <p:cNvPr id="16387" name="Picture 2" descr="The personal is political."/>
          <p:cNvPicPr>
            <a:picLocks noChangeAspect="1" noChangeArrowheads="1"/>
          </p:cNvPicPr>
          <p:nvPr/>
        </p:nvPicPr>
        <p:blipFill>
          <a:blip r:embed="rId2"/>
          <a:srcRect/>
          <a:stretch>
            <a:fillRect/>
          </a:stretch>
        </p:blipFill>
        <p:spPr bwMode="auto">
          <a:xfrm>
            <a:off x="6932613" y="2057400"/>
            <a:ext cx="4762500" cy="3581400"/>
          </a:xfrm>
          <a:prstGeom prst="rect">
            <a:avLst/>
          </a:prstGeom>
          <a:noFill/>
          <a:ln w="9525">
            <a:noFill/>
            <a:miter lim="800000"/>
            <a:headEnd/>
            <a:tailEnd/>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mtClean="0"/>
              <a:t>2. Check Your Privilege</a:t>
            </a:r>
          </a:p>
        </p:txBody>
      </p:sp>
      <p:sp>
        <p:nvSpPr>
          <p:cNvPr id="3" name="Content Placeholder 2"/>
          <p:cNvSpPr>
            <a:spLocks noGrp="1"/>
          </p:cNvSpPr>
          <p:nvPr>
            <p:ph idx="1"/>
          </p:nvPr>
        </p:nvSpPr>
        <p:spPr>
          <a:xfrm>
            <a:off x="1219200" y="1803400"/>
            <a:ext cx="9750425" cy="2235200"/>
          </a:xfrm>
        </p:spPr>
        <p:txBody>
          <a:bodyPr rtlCol="0">
            <a:normAutofit lnSpcReduction="10000"/>
          </a:bodyPr>
          <a:lstStyle/>
          <a:p>
            <a:pPr marL="0" indent="0" eaLnBrk="1" fontAlgn="auto" hangingPunct="1">
              <a:spcAft>
                <a:spcPts val="0"/>
              </a:spcAft>
              <a:buFont typeface="Arial" pitchFamily="34" charset="0"/>
              <a:buNone/>
              <a:defRPr/>
            </a:pPr>
            <a:r>
              <a:rPr lang="en-US" dirty="0"/>
              <a:t>Harry selflessly devoted his life to the cause of defeating Voldemort and the betterment of society, but he was well aware of all the tools and resources he had because he was “the boy who lived.” The surplus of gold his parents left in his </a:t>
            </a:r>
            <a:r>
              <a:rPr lang="en-US" dirty="0" err="1"/>
              <a:t>Gringotts</a:t>
            </a:r>
            <a:r>
              <a:rPr lang="en-US" dirty="0"/>
              <a:t> vault, special gifts like the Invisibility Cloak and Marauder’s Map, and his famous reputation all aided him in achieving his goals. These major advantages weren’t available to other characters, but Harry was always conscious of his privileges.</a:t>
            </a:r>
          </a:p>
        </p:txBody>
      </p:sp>
      <p:pic>
        <p:nvPicPr>
          <p:cNvPr id="17411" name="Picture 2" descr="Check your privilege."/>
          <p:cNvPicPr>
            <a:picLocks noChangeAspect="1" noChangeArrowheads="1"/>
          </p:cNvPicPr>
          <p:nvPr/>
        </p:nvPicPr>
        <p:blipFill>
          <a:blip r:embed="rId2"/>
          <a:srcRect/>
          <a:stretch>
            <a:fillRect/>
          </a:stretch>
        </p:blipFill>
        <p:spPr bwMode="auto">
          <a:xfrm>
            <a:off x="3122613" y="3962400"/>
            <a:ext cx="5334000" cy="2219325"/>
          </a:xfrm>
          <a:prstGeom prst="rect">
            <a:avLst/>
          </a:prstGeom>
          <a:noFill/>
          <a:ln w="9525">
            <a:noFill/>
            <a:miter lim="800000"/>
            <a:headEnd/>
            <a:tailEnd/>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t>3. People in Power Aren’t Necessarily in the Right</a:t>
            </a:r>
          </a:p>
        </p:txBody>
      </p:sp>
      <p:pic>
        <p:nvPicPr>
          <p:cNvPr id="18434" name="Content Placeholder 6"/>
          <p:cNvPicPr>
            <a:picLocks noGrp="1" noChangeAspect="1"/>
          </p:cNvPicPr>
          <p:nvPr>
            <p:ph sz="half" idx="1"/>
          </p:nvPr>
        </p:nvPicPr>
        <p:blipFill>
          <a:blip r:embed="rId2"/>
          <a:srcRect/>
          <a:stretch>
            <a:fillRect/>
          </a:stretch>
        </p:blipFill>
        <p:spPr>
          <a:xfrm>
            <a:off x="531813" y="2209800"/>
            <a:ext cx="5410200" cy="3084513"/>
          </a:xfrm>
        </p:spPr>
      </p:pic>
      <p:sp>
        <p:nvSpPr>
          <p:cNvPr id="18435" name="Content Placeholder 4"/>
          <p:cNvSpPr>
            <a:spLocks noGrp="1"/>
          </p:cNvSpPr>
          <p:nvPr>
            <p:ph sz="half" idx="2"/>
          </p:nvPr>
        </p:nvSpPr>
        <p:spPr>
          <a:xfrm>
            <a:off x="6196013" y="1803400"/>
            <a:ext cx="4773612" cy="4267200"/>
          </a:xfrm>
        </p:spPr>
        <p:txBody>
          <a:bodyPr/>
          <a:lstStyle/>
          <a:p>
            <a:pPr marL="0" indent="0" eaLnBrk="1" hangingPunct="1">
              <a:buFont typeface="Arial" charset="0"/>
              <a:buNone/>
            </a:pPr>
            <a:r>
              <a:rPr lang="en-US" smtClean="0"/>
              <a:t>Those who are in charge of major institutions don’t always have others’ best interests at heart. The Ministry of Magic had its own, secret agenda before it was even infiltrated by Death Eaters, and at one point Dolores Umbridge had run of Hogwarts and its students. It’s not always safe to assume that those in positions of power automatically do the right thing.</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mtClean="0"/>
              <a:t>4. Avoid Blind Allegiance </a:t>
            </a:r>
          </a:p>
        </p:txBody>
      </p:sp>
      <p:sp>
        <p:nvSpPr>
          <p:cNvPr id="3" name="Content Placeholder 2"/>
          <p:cNvSpPr>
            <a:spLocks noGrp="1"/>
          </p:cNvSpPr>
          <p:nvPr>
            <p:ph idx="1"/>
          </p:nvPr>
        </p:nvSpPr>
        <p:spPr>
          <a:xfrm>
            <a:off x="1219200" y="1752600"/>
            <a:ext cx="4799013" cy="4419600"/>
          </a:xfrm>
        </p:spPr>
        <p:txBody>
          <a:bodyPr rtlCol="0">
            <a:normAutofit fontScale="92500" lnSpcReduction="10000"/>
          </a:bodyPr>
          <a:lstStyle/>
          <a:p>
            <a:pPr marL="0" indent="0" eaLnBrk="1" fontAlgn="auto" hangingPunct="1">
              <a:spcAft>
                <a:spcPts val="0"/>
              </a:spcAft>
              <a:buFont typeface="Arial" pitchFamily="34" charset="0"/>
              <a:buNone/>
              <a:defRPr/>
            </a:pPr>
            <a:r>
              <a:rPr lang="en-US" dirty="0"/>
              <a:t>Never follow leaders without question, no matter what they claim to stand for. The witches and wizards who don’t challenge Voldemort only make it easier for him to rise to more power. The Death Eaters obey every last order from Voldemort and remain eternally loyal despite his intentions. It isn’t until the very end of </a:t>
            </a:r>
            <a:r>
              <a:rPr lang="en-US" i="1" dirty="0"/>
              <a:t>Deathly Hallows</a:t>
            </a:r>
            <a:r>
              <a:rPr lang="en-US" dirty="0"/>
              <a:t> that the Malfoy family comes to their senses and walks away from the Battle of Hogwarts. Just because someone with conviction dictates what they want you to do, you shouldn’t follow them blindly.</a:t>
            </a:r>
          </a:p>
        </p:txBody>
      </p:sp>
      <p:pic>
        <p:nvPicPr>
          <p:cNvPr id="19459" name="Picture 2" descr="Avoid blind allegiance."/>
          <p:cNvPicPr>
            <a:picLocks noChangeAspect="1" noChangeArrowheads="1"/>
          </p:cNvPicPr>
          <p:nvPr/>
        </p:nvPicPr>
        <p:blipFill>
          <a:blip r:embed="rId2"/>
          <a:srcRect/>
          <a:stretch>
            <a:fillRect/>
          </a:stretch>
        </p:blipFill>
        <p:spPr bwMode="auto">
          <a:xfrm>
            <a:off x="6170613" y="2057400"/>
            <a:ext cx="5657850" cy="3540125"/>
          </a:xfrm>
          <a:prstGeom prst="rect">
            <a:avLst/>
          </a:prstGeom>
          <a:noFill/>
          <a:ln w="9525">
            <a:noFill/>
            <a:miter lim="800000"/>
            <a:headEnd/>
            <a:tailEnd/>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t>5. You Can’t Accomplish Everything Alone</a:t>
            </a:r>
          </a:p>
        </p:txBody>
      </p:sp>
      <p:sp>
        <p:nvSpPr>
          <p:cNvPr id="20482" name="Content Placeholder 2"/>
          <p:cNvSpPr>
            <a:spLocks noGrp="1"/>
          </p:cNvSpPr>
          <p:nvPr>
            <p:ph idx="1"/>
          </p:nvPr>
        </p:nvSpPr>
        <p:spPr/>
        <p:txBody>
          <a:bodyPr/>
          <a:lstStyle/>
          <a:p>
            <a:pPr marL="0" indent="0" eaLnBrk="1" hangingPunct="1">
              <a:buFont typeface="Arial" charset="0"/>
              <a:buNone/>
            </a:pPr>
            <a:r>
              <a:rPr lang="en-US" smtClean="0"/>
              <a:t>While Harry was labeled the “chosen one” and often takes matters into his own hands, he wouldn’t have been able to ultimately defeat Voldemort without the help of so many others. He looked to figures like Dumbledore and Sirius for guidance, was shown unconditional love and support from the Weasleys and other Order of the Phoenix members, and Harry also heavily relied on Hermione 			            and Ron to fill in the gaps (and even destroy a 			                  few Horcruxes). Social justice and fighting for                                           what’s right doesn’t take just one person alone                                             — it’s very much a group effort.</a:t>
            </a:r>
          </a:p>
        </p:txBody>
      </p:sp>
      <p:pic>
        <p:nvPicPr>
          <p:cNvPr id="20483" name="Picture 2" descr="You can&amp;rsquo;t accomplish everything alone."/>
          <p:cNvPicPr>
            <a:picLocks noChangeAspect="1" noChangeArrowheads="1"/>
          </p:cNvPicPr>
          <p:nvPr/>
        </p:nvPicPr>
        <p:blipFill>
          <a:blip r:embed="rId2"/>
          <a:srcRect/>
          <a:stretch>
            <a:fillRect/>
          </a:stretch>
        </p:blipFill>
        <p:spPr bwMode="auto">
          <a:xfrm>
            <a:off x="7618413" y="3581400"/>
            <a:ext cx="3581400" cy="2865438"/>
          </a:xfrm>
          <a:prstGeom prst="rect">
            <a:avLst/>
          </a:prstGeom>
          <a:noFill/>
          <a:ln w="9525">
            <a:noFill/>
            <a:miter lim="800000"/>
            <a:headEnd/>
            <a:tailEnd/>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t>6. News Sources Aren’t Always Accurate</a:t>
            </a:r>
          </a:p>
        </p:txBody>
      </p:sp>
      <p:sp>
        <p:nvSpPr>
          <p:cNvPr id="21506" name="Content Placeholder 2"/>
          <p:cNvSpPr>
            <a:spLocks noGrp="1"/>
          </p:cNvSpPr>
          <p:nvPr>
            <p:ph idx="1"/>
          </p:nvPr>
        </p:nvSpPr>
        <p:spPr>
          <a:xfrm>
            <a:off x="4494213" y="1803400"/>
            <a:ext cx="7162800" cy="4267200"/>
          </a:xfrm>
        </p:spPr>
        <p:txBody>
          <a:bodyPr/>
          <a:lstStyle/>
          <a:p>
            <a:pPr marL="0" indent="0" eaLnBrk="1" hangingPunct="1">
              <a:buFont typeface="Arial" charset="0"/>
              <a:buNone/>
            </a:pPr>
            <a:r>
              <a:rPr lang="en-US" i="1" smtClean="0"/>
              <a:t>The Daily Prophet</a:t>
            </a:r>
            <a:r>
              <a:rPr lang="en-US" smtClean="0"/>
              <a:t> intentionally portrays Harry and Dumbledore negatively so the rest of the wizarding world doesn’t trust their word. As you continue on the path to fighting for what’s right, it’s important to be a critical consumer of mass media and not just believe everything you read in the news. All human beings have bias, and reporters aren’t any different; they can also be influenced by their own experiences and surroundings.</a:t>
            </a:r>
          </a:p>
        </p:txBody>
      </p:sp>
      <p:pic>
        <p:nvPicPr>
          <p:cNvPr id="21507" name="Picture 2" descr="News sources aren&amp;rsquo;t always accurate."/>
          <p:cNvPicPr>
            <a:picLocks noChangeAspect="1" noChangeArrowheads="1"/>
          </p:cNvPicPr>
          <p:nvPr/>
        </p:nvPicPr>
        <p:blipFill>
          <a:blip r:embed="rId2"/>
          <a:srcRect/>
          <a:stretch>
            <a:fillRect/>
          </a:stretch>
        </p:blipFill>
        <p:spPr bwMode="auto">
          <a:xfrm>
            <a:off x="684213" y="1771650"/>
            <a:ext cx="3657600" cy="4572000"/>
          </a:xfrm>
          <a:prstGeom prst="rect">
            <a:avLst/>
          </a:prstGeom>
          <a:noFill/>
          <a:ln w="9525">
            <a:noFill/>
            <a:miter lim="800000"/>
            <a:headEnd/>
            <a:tailEnd/>
          </a:ln>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217613" y="457200"/>
            <a:ext cx="9750425" cy="609600"/>
          </a:xfrm>
        </p:spPr>
        <p:txBody>
          <a:bodyPr/>
          <a:lstStyle/>
          <a:p>
            <a:pPr eaLnBrk="1" hangingPunct="1"/>
            <a:r>
              <a:rPr lang="en-US" smtClean="0"/>
              <a:t>7. People Are Often Products of Their Environment</a:t>
            </a:r>
          </a:p>
        </p:txBody>
      </p:sp>
      <p:sp>
        <p:nvSpPr>
          <p:cNvPr id="22530" name="Content Placeholder 2"/>
          <p:cNvSpPr>
            <a:spLocks noGrp="1"/>
          </p:cNvSpPr>
          <p:nvPr>
            <p:ph idx="1"/>
          </p:nvPr>
        </p:nvSpPr>
        <p:spPr>
          <a:xfrm>
            <a:off x="1217613" y="1219200"/>
            <a:ext cx="9750425" cy="4267200"/>
          </a:xfrm>
        </p:spPr>
        <p:txBody>
          <a:bodyPr/>
          <a:lstStyle/>
          <a:p>
            <a:pPr marL="0" indent="0" eaLnBrk="1" hangingPunct="1">
              <a:buFont typeface="Arial" charset="0"/>
              <a:buNone/>
            </a:pPr>
            <a:r>
              <a:rPr lang="en-US" smtClean="0"/>
              <a:t>No one is born with a particular set of beliefs and opinions; as individuals, we all operate within the systems that shape us and affect our eventual outcomes. Tom Riddle was shaped by a number of experiences before he transformed himself into Lord Voldemort, from the orphanage that raised him to the problematic social norms that drove his Muggle father away from his witch mother, and even his experience in Slytherin house. He didn’t come up with his dark plans for the wizarding world all on his own.</a:t>
            </a:r>
          </a:p>
        </p:txBody>
      </p:sp>
      <p:pic>
        <p:nvPicPr>
          <p:cNvPr id="22531" name="Picture 2" descr="People are often products of their environment."/>
          <p:cNvPicPr>
            <a:picLocks noChangeAspect="1" noChangeArrowheads="1"/>
          </p:cNvPicPr>
          <p:nvPr/>
        </p:nvPicPr>
        <p:blipFill>
          <a:blip r:embed="rId2"/>
          <a:srcRect/>
          <a:stretch>
            <a:fillRect/>
          </a:stretch>
        </p:blipFill>
        <p:spPr bwMode="auto">
          <a:xfrm>
            <a:off x="1217613" y="3962400"/>
            <a:ext cx="5953125" cy="2524125"/>
          </a:xfrm>
          <a:prstGeom prst="rect">
            <a:avLst/>
          </a:prstGeom>
          <a:noFill/>
          <a:ln w="9525">
            <a:noFill/>
            <a:miter lim="800000"/>
            <a:headEnd/>
            <a:tailEnd/>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mtClean="0"/>
              <a:t>8. Know Your Facts</a:t>
            </a:r>
          </a:p>
        </p:txBody>
      </p:sp>
      <p:sp>
        <p:nvSpPr>
          <p:cNvPr id="23554" name="Content Placeholder 2"/>
          <p:cNvSpPr>
            <a:spLocks noGrp="1"/>
          </p:cNvSpPr>
          <p:nvPr>
            <p:ph idx="1"/>
          </p:nvPr>
        </p:nvSpPr>
        <p:spPr>
          <a:xfrm>
            <a:off x="1219200" y="1803400"/>
            <a:ext cx="5332413" cy="4267200"/>
          </a:xfrm>
        </p:spPr>
        <p:txBody>
          <a:bodyPr/>
          <a:lstStyle/>
          <a:p>
            <a:pPr marL="0" indent="0" eaLnBrk="1" hangingPunct="1">
              <a:buFont typeface="Arial" charset="0"/>
              <a:buNone/>
            </a:pPr>
            <a:r>
              <a:rPr lang="en-US" smtClean="0"/>
              <a:t>In order to know where you’re going, you have to know where others have been. Hermione is especially good at reading into the past and understanding important histories so that the group is aware of others’ successes and failures. The more information you know, the better off you’ll be. It’s crucial to have full context.</a:t>
            </a:r>
          </a:p>
          <a:p>
            <a:pPr marL="0" indent="0" eaLnBrk="1" hangingPunct="1">
              <a:buFont typeface="Arial" charset="0"/>
              <a:buNone/>
            </a:pPr>
            <a:endParaRPr lang="en-US" smtClean="0"/>
          </a:p>
        </p:txBody>
      </p:sp>
      <p:pic>
        <p:nvPicPr>
          <p:cNvPr id="23555" name="Picture 2" descr="Do your research."/>
          <p:cNvPicPr>
            <a:picLocks noChangeAspect="1" noChangeArrowheads="1"/>
          </p:cNvPicPr>
          <p:nvPr/>
        </p:nvPicPr>
        <p:blipFill>
          <a:blip r:embed="rId2"/>
          <a:srcRect/>
          <a:stretch>
            <a:fillRect/>
          </a:stretch>
        </p:blipFill>
        <p:spPr bwMode="auto">
          <a:xfrm>
            <a:off x="6557963" y="2057400"/>
            <a:ext cx="5105400" cy="3287713"/>
          </a:xfrm>
          <a:prstGeom prst="rect">
            <a:avLst/>
          </a:prstGeom>
          <a:noFill/>
          <a:ln w="9525">
            <a:noFill/>
            <a:miter lim="800000"/>
            <a:headEnd/>
            <a:tailEnd/>
          </a:ln>
        </p:spPr>
      </p:pic>
    </p:spTree>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themeOverride>
</file>

<file path=docProps/app.xml><?xml version="1.0" encoding="utf-8"?>
<Properties xmlns="http://schemas.openxmlformats.org/officeDocument/2006/extended-properties" xmlns:vt="http://schemas.openxmlformats.org/officeDocument/2006/docPropsVTypes">
  <Template>Classic book education presentation (widescreen)</Template>
  <TotalTime>11</TotalTime>
  <Words>870</Words>
  <Application>Microsoft Office PowerPoint</Application>
  <PresentationFormat>Custom</PresentationFormat>
  <Paragraphs>23</Paragraphs>
  <Slides>12</Slides>
  <Notes>0</Notes>
  <HiddenSlides>0</HiddenSlides>
  <MMClips>0</MMClips>
  <ScaleCrop>false</ScaleCrop>
  <HeadingPairs>
    <vt:vector size="6" baseType="variant">
      <vt:variant>
        <vt:lpstr>Fonts Used</vt:lpstr>
      </vt:variant>
      <vt:variant>
        <vt:i4>2</vt:i4>
      </vt:variant>
      <vt:variant>
        <vt:lpstr>Design Template</vt:lpstr>
      </vt:variant>
      <vt:variant>
        <vt:i4>4</vt:i4>
      </vt:variant>
      <vt:variant>
        <vt:lpstr>Slide Titles</vt:lpstr>
      </vt:variant>
      <vt:variant>
        <vt:i4>12</vt:i4>
      </vt:variant>
    </vt:vector>
  </HeadingPairs>
  <TitlesOfParts>
    <vt:vector size="18" baseType="lpstr">
      <vt:lpstr>Arial</vt:lpstr>
      <vt:lpstr>Constantia</vt:lpstr>
      <vt:lpstr>Books Classic 16x9</vt:lpstr>
      <vt:lpstr>Books Classic 16x9</vt:lpstr>
      <vt:lpstr>Books Classic 16x9</vt:lpstr>
      <vt:lpstr>Books Classic 16x9</vt:lpstr>
      <vt:lpstr>Social Justice and Harry Potter Submitted by Kendall Varin, University of Idaho</vt:lpstr>
      <vt:lpstr>1. The Personal is Political</vt:lpstr>
      <vt:lpstr>2. Check Your Privilege</vt:lpstr>
      <vt:lpstr>3. People in Power Aren’t Necessarily in the Right</vt:lpstr>
      <vt:lpstr>4. Avoid Blind Allegiance </vt:lpstr>
      <vt:lpstr>5. You Can’t Accomplish Everything Alone</vt:lpstr>
      <vt:lpstr>6. News Sources Aren’t Always Accurate</vt:lpstr>
      <vt:lpstr>7. People Are Often Products of Their Environment</vt:lpstr>
      <vt:lpstr>8. Know Your Facts</vt:lpstr>
      <vt:lpstr>9. Injustices Operate Within Systems</vt:lpstr>
      <vt:lpstr>10. Love is the Most Important Tool You Have</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Justice and Harry Potter</dc:title>
  <dc:creator/>
  <cp:keywords/>
  <cp:lastModifiedBy/>
  <cp:revision>4</cp:revision>
  <dcterms:created xsi:type="dcterms:W3CDTF">2015-11-05T20:29:29Z</dcterms:created>
  <dcterms:modified xsi:type="dcterms:W3CDTF">2015-11-17T13:23:11Z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TC028010599991</vt:lpwstr>
  </property>
</Properties>
</file>